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307" r:id="rId4"/>
  </p:sldMasterIdLst>
  <p:notesMasterIdLst>
    <p:notesMasterId r:id="rId11"/>
  </p:notesMasterIdLst>
  <p:handoutMasterIdLst>
    <p:handoutMasterId r:id="rId12"/>
  </p:handoutMasterIdLst>
  <p:sldIdLst>
    <p:sldId id="257" r:id="rId5"/>
    <p:sldId id="267" r:id="rId6"/>
    <p:sldId id="263" r:id="rId7"/>
    <p:sldId id="264" r:id="rId8"/>
    <p:sldId id="265" r:id="rId9"/>
    <p:sldId id="266" r:id="rId10"/>
  </p:sldIdLst>
  <p:sldSz cx="12192000" cy="6858000"/>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oMaQrnQ8rq99R41SoEl+gQ==" hashData="/+9+qOASrmQYBy+CHBlPiZnr2pPnYVHc/VqM9b6CMH5FMvCGydlp01YOSQcp/SYwZ6itwpktDnWVJM7mJDgcSw=="/>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69" d="100"/>
          <a:sy n="69" d="100"/>
        </p:scale>
        <p:origin x="69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C65031-7C05-4125-8D3E-56FE922CEC28}"/>
              </a:ext>
            </a:extLst>
          </p:cNvPr>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r>
              <a:rPr lang="en-US"/>
              <a:t>Subject: Planning of New Town </a:t>
            </a:r>
          </a:p>
        </p:txBody>
      </p:sp>
      <p:sp>
        <p:nvSpPr>
          <p:cNvPr id="3" name="Date Placeholder 2">
            <a:extLst>
              <a:ext uri="{FF2B5EF4-FFF2-40B4-BE49-F238E27FC236}">
                <a16:creationId xmlns:a16="http://schemas.microsoft.com/office/drawing/2014/main" id="{4B9CFEA4-02B3-4081-B3AD-FA94E881F889}"/>
              </a:ext>
            </a:extLst>
          </p:cNvPr>
          <p:cNvSpPr>
            <a:spLocks noGrp="1"/>
          </p:cNvSpPr>
          <p:nvPr>
            <p:ph type="dt" sz="quarter"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smtClean="0">
                <a:latin typeface="+mn-lt"/>
              </a:defRPr>
            </a:lvl1pPr>
          </a:lstStyle>
          <a:p>
            <a:pPr>
              <a:defRPr/>
            </a:pPr>
            <a:fld id="{22584DD1-A0D5-4FFB-A096-AED35B6C4EC4}" type="datetime1">
              <a:rPr lang="en-US"/>
              <a:pPr>
                <a:defRPr/>
              </a:pPr>
              <a:t>4/29/2020</a:t>
            </a:fld>
            <a:endParaRPr lang="en-US"/>
          </a:p>
        </p:txBody>
      </p:sp>
      <p:sp>
        <p:nvSpPr>
          <p:cNvPr id="4" name="Footer Placeholder 3">
            <a:extLst>
              <a:ext uri="{FF2B5EF4-FFF2-40B4-BE49-F238E27FC236}">
                <a16:creationId xmlns:a16="http://schemas.microsoft.com/office/drawing/2014/main" id="{D87AFC50-745A-4B44-89C7-7C5F163512E1}"/>
              </a:ext>
            </a:extLst>
          </p:cNvPr>
          <p:cNvSpPr>
            <a:spLocks noGrp="1"/>
          </p:cNvSpPr>
          <p:nvPr>
            <p:ph type="ftr" sz="quarter" idx="2"/>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r>
              <a:rPr lang="en-US"/>
              <a:t>Department of City and Regional Planning, Lahore College for Women University </a:t>
            </a:r>
          </a:p>
        </p:txBody>
      </p:sp>
      <p:sp>
        <p:nvSpPr>
          <p:cNvPr id="5" name="Slide Number Placeholder 4">
            <a:extLst>
              <a:ext uri="{FF2B5EF4-FFF2-40B4-BE49-F238E27FC236}">
                <a16:creationId xmlns:a16="http://schemas.microsoft.com/office/drawing/2014/main" id="{1EA57A46-DF2B-470A-896C-628B5039FD45}"/>
              </a:ext>
            </a:extLst>
          </p:cNvPr>
          <p:cNvSpPr>
            <a:spLocks noGrp="1"/>
          </p:cNvSpPr>
          <p:nvPr>
            <p:ph type="sldNum" sz="quarter" idx="3"/>
          </p:nvPr>
        </p:nvSpPr>
        <p:spPr>
          <a:xfrm>
            <a:off x="4143375" y="9120188"/>
            <a:ext cx="3170238" cy="481012"/>
          </a:xfrm>
          <a:prstGeom prst="rect">
            <a:avLst/>
          </a:prstGeom>
        </p:spPr>
        <p:txBody>
          <a:bodyPr vert="horz" lIns="96653" tIns="48327" rIns="96653" bIns="48327" rtlCol="0" anchor="b"/>
          <a:lstStyle>
            <a:lvl1pPr algn="r" eaLnBrk="1" fontAlgn="auto" hangingPunct="1">
              <a:spcBef>
                <a:spcPts val="0"/>
              </a:spcBef>
              <a:spcAft>
                <a:spcPts val="0"/>
              </a:spcAft>
              <a:defRPr sz="1200" smtClean="0">
                <a:latin typeface="+mn-lt"/>
              </a:defRPr>
            </a:lvl1pPr>
          </a:lstStyle>
          <a:p>
            <a:pPr>
              <a:defRPr/>
            </a:pPr>
            <a:fld id="{91F2EFBA-0848-4B4B-932A-2FDD2D2E44C2}" type="slidenum">
              <a:rPr lang="en-US"/>
              <a:pPr>
                <a:defRPr/>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14D986-435C-4915-84A6-F2D5F3B7EE93}"/>
              </a:ext>
            </a:extLst>
          </p:cNvPr>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r>
              <a:rPr lang="en-US"/>
              <a:t>Subject: Planning of New Town </a:t>
            </a:r>
          </a:p>
        </p:txBody>
      </p:sp>
      <p:sp>
        <p:nvSpPr>
          <p:cNvPr id="3" name="Date Placeholder 2">
            <a:extLst>
              <a:ext uri="{FF2B5EF4-FFF2-40B4-BE49-F238E27FC236}">
                <a16:creationId xmlns:a16="http://schemas.microsoft.com/office/drawing/2014/main" id="{46BE83EA-E01C-4269-8FDF-4DCF3D6FBC37}"/>
              </a:ext>
            </a:extLst>
          </p:cNvPr>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smtClean="0">
                <a:latin typeface="+mn-lt"/>
              </a:defRPr>
            </a:lvl1pPr>
          </a:lstStyle>
          <a:p>
            <a:pPr>
              <a:defRPr/>
            </a:pPr>
            <a:fld id="{32A74929-6D16-4883-8ED2-004E6DE8CD66}" type="datetime1">
              <a:rPr lang="en-US"/>
              <a:pPr>
                <a:defRPr/>
              </a:pPr>
              <a:t>4/29/2020</a:t>
            </a:fld>
            <a:endParaRPr lang="en-US"/>
          </a:p>
        </p:txBody>
      </p:sp>
      <p:sp>
        <p:nvSpPr>
          <p:cNvPr id="4" name="Slide Image Placeholder 3">
            <a:extLst>
              <a:ext uri="{FF2B5EF4-FFF2-40B4-BE49-F238E27FC236}">
                <a16:creationId xmlns:a16="http://schemas.microsoft.com/office/drawing/2014/main" id="{6114335E-341D-4FCF-A5F6-BC6AB5BE5F11}"/>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a:extLst>
              <a:ext uri="{FF2B5EF4-FFF2-40B4-BE49-F238E27FC236}">
                <a16:creationId xmlns:a16="http://schemas.microsoft.com/office/drawing/2014/main" id="{7FBBDF6A-BFF9-4E57-804C-2C7BBF124C50}"/>
              </a:ext>
            </a:extLst>
          </p:cNvPr>
          <p:cNvSpPr>
            <a:spLocks noGrp="1"/>
          </p:cNvSpPr>
          <p:nvPr>
            <p:ph type="body" sz="quarter" idx="3"/>
          </p:nvPr>
        </p:nvSpPr>
        <p:spPr>
          <a:xfrm>
            <a:off x="731838" y="4621213"/>
            <a:ext cx="5851525" cy="3779837"/>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F27FAC-6C36-45E0-A342-C4D634F6E886}"/>
              </a:ext>
            </a:extLst>
          </p:cNvPr>
          <p:cNvSpPr>
            <a:spLocks noGrp="1"/>
          </p:cNvSpPr>
          <p:nvPr>
            <p:ph type="ftr" sz="quarter" idx="4"/>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r>
              <a:rPr lang="en-US"/>
              <a:t>Department of City and Regional Planning, Lahore College for Women University </a:t>
            </a:r>
          </a:p>
        </p:txBody>
      </p:sp>
      <p:sp>
        <p:nvSpPr>
          <p:cNvPr id="7" name="Slide Number Placeholder 6">
            <a:extLst>
              <a:ext uri="{FF2B5EF4-FFF2-40B4-BE49-F238E27FC236}">
                <a16:creationId xmlns:a16="http://schemas.microsoft.com/office/drawing/2014/main" id="{7F101CF9-D469-4867-9A46-92E520876B08}"/>
              </a:ext>
            </a:extLst>
          </p:cNvPr>
          <p:cNvSpPr>
            <a:spLocks noGrp="1"/>
          </p:cNvSpPr>
          <p:nvPr>
            <p:ph type="sldNum" sz="quarter" idx="5"/>
          </p:nvPr>
        </p:nvSpPr>
        <p:spPr>
          <a:xfrm>
            <a:off x="4143375" y="9120188"/>
            <a:ext cx="3170238" cy="481012"/>
          </a:xfrm>
          <a:prstGeom prst="rect">
            <a:avLst/>
          </a:prstGeom>
        </p:spPr>
        <p:txBody>
          <a:bodyPr vert="horz" lIns="96653" tIns="48327" rIns="96653" bIns="48327" rtlCol="0" anchor="b"/>
          <a:lstStyle>
            <a:lvl1pPr algn="r" eaLnBrk="1" fontAlgn="auto" hangingPunct="1">
              <a:spcBef>
                <a:spcPts val="0"/>
              </a:spcBef>
              <a:spcAft>
                <a:spcPts val="0"/>
              </a:spcAft>
              <a:defRPr sz="1200" smtClean="0">
                <a:latin typeface="+mn-lt"/>
              </a:defRPr>
            </a:lvl1pPr>
          </a:lstStyle>
          <a:p>
            <a:pPr>
              <a:defRPr/>
            </a:pPr>
            <a:fld id="{DF9001A7-23CB-4AC6-8351-CDD4CC6DFBD7}"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1EAD410-4B22-4F41-9C6F-C6276EF058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63EB9A8-90AB-4360-A3B9-E1D7D10D4B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Header Placeholder 3">
            <a:extLst>
              <a:ext uri="{FF2B5EF4-FFF2-40B4-BE49-F238E27FC236}">
                <a16:creationId xmlns:a16="http://schemas.microsoft.com/office/drawing/2014/main" id="{D016038A-FA95-45FC-AD98-43911CA1EDE7}"/>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Subject: Planning of New Town </a:t>
            </a:r>
          </a:p>
        </p:txBody>
      </p:sp>
      <p:sp>
        <p:nvSpPr>
          <p:cNvPr id="21509" name="Footer Placeholder 5">
            <a:extLst>
              <a:ext uri="{FF2B5EF4-FFF2-40B4-BE49-F238E27FC236}">
                <a16:creationId xmlns:a16="http://schemas.microsoft.com/office/drawing/2014/main" id="{47FDDD7D-DBAC-4DD9-8C2C-D9C4F938926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Department of City and Regional Planning, Lahore College for Women University </a:t>
            </a:r>
          </a:p>
        </p:txBody>
      </p:sp>
      <p:sp>
        <p:nvSpPr>
          <p:cNvPr id="21510" name="Slide Number Placeholder 6">
            <a:extLst>
              <a:ext uri="{FF2B5EF4-FFF2-40B4-BE49-F238E27FC236}">
                <a16:creationId xmlns:a16="http://schemas.microsoft.com/office/drawing/2014/main" id="{8A17FEA3-3488-44EF-98EF-D16C3ABD3D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8ED519-13FD-44DA-B599-F5BEEACCEBE7}" type="slidenum">
              <a:rPr lang="en-US" altLang="en-US"/>
              <a:pPr fontAlgn="base">
                <a:spcBef>
                  <a:spcPct val="0"/>
                </a:spcBef>
                <a:spcAft>
                  <a:spcPct val="0"/>
                </a:spcAft>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DCDC228-63FD-4F33-9178-D29A7B059B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C6DB77D-9C73-470D-84F2-B94FA1E6C7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Header Placeholder 3">
            <a:extLst>
              <a:ext uri="{FF2B5EF4-FFF2-40B4-BE49-F238E27FC236}">
                <a16:creationId xmlns:a16="http://schemas.microsoft.com/office/drawing/2014/main" id="{0582C426-40AC-49D9-8FBC-BA59513D56F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Subject: Planning of New Town </a:t>
            </a:r>
          </a:p>
        </p:txBody>
      </p:sp>
      <p:sp>
        <p:nvSpPr>
          <p:cNvPr id="23557" name="Footer Placeholder 5">
            <a:extLst>
              <a:ext uri="{FF2B5EF4-FFF2-40B4-BE49-F238E27FC236}">
                <a16:creationId xmlns:a16="http://schemas.microsoft.com/office/drawing/2014/main" id="{12001045-CB4F-4992-8920-7D768FB045E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Department of City and Regional Planning, Lahore College for Women University </a:t>
            </a:r>
          </a:p>
        </p:txBody>
      </p:sp>
      <p:sp>
        <p:nvSpPr>
          <p:cNvPr id="23558" name="Slide Number Placeholder 6">
            <a:extLst>
              <a:ext uri="{FF2B5EF4-FFF2-40B4-BE49-F238E27FC236}">
                <a16:creationId xmlns:a16="http://schemas.microsoft.com/office/drawing/2014/main" id="{C3732E83-FE26-4B54-A449-0BED068293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2C7DCE-AD8D-43C7-8F06-E665826F9DC1}" type="slidenum">
              <a:rPr lang="en-US" altLang="en-US"/>
              <a:pPr fontAlgn="base">
                <a:spcBef>
                  <a:spcPct val="0"/>
                </a:spcBef>
                <a:spcAft>
                  <a:spcPct val="0"/>
                </a:spcAft>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8D2818F-5CB3-4ACD-A7A4-59BC99E80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17C473B-5430-421C-A6AF-9F6B119FA3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4" name="Header Placeholder 3">
            <a:extLst>
              <a:ext uri="{FF2B5EF4-FFF2-40B4-BE49-F238E27FC236}">
                <a16:creationId xmlns:a16="http://schemas.microsoft.com/office/drawing/2014/main" id="{3F08FA71-A0D1-4A4B-86E3-A5EB99AA338F}"/>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Subject: Planning of New Town </a:t>
            </a:r>
          </a:p>
        </p:txBody>
      </p:sp>
      <p:sp>
        <p:nvSpPr>
          <p:cNvPr id="25605" name="Footer Placeholder 5">
            <a:extLst>
              <a:ext uri="{FF2B5EF4-FFF2-40B4-BE49-F238E27FC236}">
                <a16:creationId xmlns:a16="http://schemas.microsoft.com/office/drawing/2014/main" id="{DEC3FC17-0328-4295-8F71-67BF57564C3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Department of City and Regional Planning, Lahore College for Women University </a:t>
            </a:r>
          </a:p>
        </p:txBody>
      </p:sp>
      <p:sp>
        <p:nvSpPr>
          <p:cNvPr id="25606" name="Slide Number Placeholder 6">
            <a:extLst>
              <a:ext uri="{FF2B5EF4-FFF2-40B4-BE49-F238E27FC236}">
                <a16:creationId xmlns:a16="http://schemas.microsoft.com/office/drawing/2014/main" id="{F441E015-9F81-49F6-AF78-B57A2DF0C9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2D682E-6044-4084-9093-2C47DC288A45}"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0E71582-4CA3-4765-BF5D-CEB470C25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4C8C94D-7894-478C-B269-EF2754B988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2" name="Header Placeholder 3">
            <a:extLst>
              <a:ext uri="{FF2B5EF4-FFF2-40B4-BE49-F238E27FC236}">
                <a16:creationId xmlns:a16="http://schemas.microsoft.com/office/drawing/2014/main" id="{F473FA95-0879-4646-9FE1-EBB0C8FEC945}"/>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Subject: Planning of New Town </a:t>
            </a:r>
          </a:p>
        </p:txBody>
      </p:sp>
      <p:sp>
        <p:nvSpPr>
          <p:cNvPr id="27653" name="Footer Placeholder 5">
            <a:extLst>
              <a:ext uri="{FF2B5EF4-FFF2-40B4-BE49-F238E27FC236}">
                <a16:creationId xmlns:a16="http://schemas.microsoft.com/office/drawing/2014/main" id="{986B298E-8221-4934-B72A-90AE7A3ACF0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Department of City and Regional Planning, Lahore College for Women University </a:t>
            </a:r>
          </a:p>
        </p:txBody>
      </p:sp>
      <p:sp>
        <p:nvSpPr>
          <p:cNvPr id="27654" name="Slide Number Placeholder 6">
            <a:extLst>
              <a:ext uri="{FF2B5EF4-FFF2-40B4-BE49-F238E27FC236}">
                <a16:creationId xmlns:a16="http://schemas.microsoft.com/office/drawing/2014/main" id="{D543B401-CBAB-49F1-9147-1DD87CB51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AD0C99-7870-4EBA-9414-40543D7BD6A0}"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72D1773-E09F-466B-9980-2F938E588D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A9725F7-849F-4755-AB4E-FF90E52D7E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Header Placeholder 3">
            <a:extLst>
              <a:ext uri="{FF2B5EF4-FFF2-40B4-BE49-F238E27FC236}">
                <a16:creationId xmlns:a16="http://schemas.microsoft.com/office/drawing/2014/main" id="{36B655AD-8F12-4B11-BDB3-BF8E471BEBBF}"/>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Subject: Planning of New Town </a:t>
            </a:r>
          </a:p>
        </p:txBody>
      </p:sp>
      <p:sp>
        <p:nvSpPr>
          <p:cNvPr id="29701" name="Footer Placeholder 5">
            <a:extLst>
              <a:ext uri="{FF2B5EF4-FFF2-40B4-BE49-F238E27FC236}">
                <a16:creationId xmlns:a16="http://schemas.microsoft.com/office/drawing/2014/main" id="{F147349E-B918-46C4-871A-5AA678FCF4F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Department of City and Regional Planning, Lahore College for Women University </a:t>
            </a:r>
          </a:p>
        </p:txBody>
      </p:sp>
      <p:sp>
        <p:nvSpPr>
          <p:cNvPr id="29702" name="Slide Number Placeholder 6">
            <a:extLst>
              <a:ext uri="{FF2B5EF4-FFF2-40B4-BE49-F238E27FC236}">
                <a16:creationId xmlns:a16="http://schemas.microsoft.com/office/drawing/2014/main" id="{69B7B293-6FD0-426D-8F94-9D121E8C69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EDCE47-4B8E-4787-9AF8-3ECCD71572A2}"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5EF28AB-C236-43D6-844B-1A4D87836D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E10F852-0981-4A91-8F7F-292317CD1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8" name="Header Placeholder 3">
            <a:extLst>
              <a:ext uri="{FF2B5EF4-FFF2-40B4-BE49-F238E27FC236}">
                <a16:creationId xmlns:a16="http://schemas.microsoft.com/office/drawing/2014/main" id="{F501EBEB-4102-4F19-A7AA-BE79694769B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Subject: Planning of New Town </a:t>
            </a:r>
          </a:p>
        </p:txBody>
      </p:sp>
      <p:sp>
        <p:nvSpPr>
          <p:cNvPr id="31749" name="Footer Placeholder 5">
            <a:extLst>
              <a:ext uri="{FF2B5EF4-FFF2-40B4-BE49-F238E27FC236}">
                <a16:creationId xmlns:a16="http://schemas.microsoft.com/office/drawing/2014/main" id="{1B7BF4C3-5F84-43A4-AE9A-EE48FD9BF23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Department of City and Regional Planning, Lahore College for Women University </a:t>
            </a:r>
          </a:p>
        </p:txBody>
      </p:sp>
      <p:sp>
        <p:nvSpPr>
          <p:cNvPr id="31750" name="Slide Number Placeholder 6">
            <a:extLst>
              <a:ext uri="{FF2B5EF4-FFF2-40B4-BE49-F238E27FC236}">
                <a16:creationId xmlns:a16="http://schemas.microsoft.com/office/drawing/2014/main" id="{13B55208-B6D6-4418-B30B-B7DBB427E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530D8B-A57A-41B2-89FC-8C014D4F2CC0}" type="slidenum">
              <a:rPr lang="en-US" altLang="en-US"/>
              <a:pPr fontAlgn="base">
                <a:spcBef>
                  <a:spcPct val="0"/>
                </a:spcBef>
                <a:spcAft>
                  <a:spcPct val="0"/>
                </a:spcAft>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F90FC171-E5E4-43E9-B54D-FB2280B98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D51F87C-8C93-4B96-B900-AB86F1BFE8B6}"/>
              </a:ext>
            </a:extLst>
          </p:cNvPr>
          <p:cNvSpPr>
            <a:spLocks noGrp="1"/>
          </p:cNvSpPr>
          <p:nvPr>
            <p:ph type="dt" sz="half" idx="10"/>
          </p:nvPr>
        </p:nvSpPr>
        <p:spPr>
          <a:xfrm>
            <a:off x="8932863" y="5870575"/>
            <a:ext cx="1600200" cy="377825"/>
          </a:xfrm>
        </p:spPr>
        <p:txBody>
          <a:bodyPr/>
          <a:lstStyle>
            <a:lvl1pPr>
              <a:defRPr/>
            </a:lvl1pPr>
          </a:lstStyle>
          <a:p>
            <a:pPr>
              <a:defRPr/>
            </a:pPr>
            <a:fld id="{A6836211-9A82-43A8-BEF4-2A40F99FE366}" type="datetime1">
              <a:rPr lang="en-US"/>
              <a:pPr>
                <a:defRPr/>
              </a:pPr>
              <a:t>4/29/2020</a:t>
            </a:fld>
            <a:endParaRPr lang="en-US" dirty="0"/>
          </a:p>
        </p:txBody>
      </p:sp>
      <p:sp>
        <p:nvSpPr>
          <p:cNvPr id="6" name="Footer Placeholder 4">
            <a:extLst>
              <a:ext uri="{FF2B5EF4-FFF2-40B4-BE49-F238E27FC236}">
                <a16:creationId xmlns:a16="http://schemas.microsoft.com/office/drawing/2014/main" id="{22F3E782-02E1-4F55-9EAC-98B9192B9F74}"/>
              </a:ext>
            </a:extLst>
          </p:cNvPr>
          <p:cNvSpPr>
            <a:spLocks noGrp="1"/>
          </p:cNvSpPr>
          <p:nvPr>
            <p:ph type="ftr" sz="quarter" idx="11"/>
          </p:nvPr>
        </p:nvSpPr>
        <p:spPr>
          <a:xfrm>
            <a:off x="3962400" y="5870575"/>
            <a:ext cx="4894263" cy="377825"/>
          </a:xfrm>
        </p:spPr>
        <p:txBody>
          <a:bodyPr/>
          <a:lstStyle>
            <a:lvl1pPr>
              <a:defRPr/>
            </a:lvl1pPr>
          </a:lstStyle>
          <a:p>
            <a:pPr>
              <a:defRPr/>
            </a:pPr>
            <a:r>
              <a:rPr lang="en-US"/>
              <a:t>Siddiqa Amin </a:t>
            </a:r>
            <a:endParaRPr lang="en-US" dirty="0"/>
          </a:p>
        </p:txBody>
      </p:sp>
      <p:sp>
        <p:nvSpPr>
          <p:cNvPr id="7" name="Slide Number Placeholder 5">
            <a:extLst>
              <a:ext uri="{FF2B5EF4-FFF2-40B4-BE49-F238E27FC236}">
                <a16:creationId xmlns:a16="http://schemas.microsoft.com/office/drawing/2014/main" id="{02A593BF-F250-49AE-BDC7-B90EE907BE7A}"/>
              </a:ext>
            </a:extLst>
          </p:cNvPr>
          <p:cNvSpPr>
            <a:spLocks noGrp="1"/>
          </p:cNvSpPr>
          <p:nvPr>
            <p:ph type="sldNum" sz="quarter" idx="12"/>
          </p:nvPr>
        </p:nvSpPr>
        <p:spPr>
          <a:xfrm>
            <a:off x="10609263" y="5870575"/>
            <a:ext cx="550862" cy="377825"/>
          </a:xfrm>
        </p:spPr>
        <p:txBody>
          <a:bodyPr/>
          <a:lstStyle>
            <a:lvl1pPr>
              <a:defRPr/>
            </a:lvl1pPr>
          </a:lstStyle>
          <a:p>
            <a:pPr>
              <a:defRPr/>
            </a:pPr>
            <a:fld id="{587FEB12-85B9-45C1-AF8B-79E17BD50EE6}" type="slidenum">
              <a:rPr lang="en-US"/>
              <a:pPr>
                <a:defRPr/>
              </a:pPr>
              <a:t>‹#›</a:t>
            </a:fld>
            <a:endParaRPr lang="en-US" dirty="0"/>
          </a:p>
        </p:txBody>
      </p:sp>
    </p:spTree>
    <p:extLst>
      <p:ext uri="{BB962C8B-B14F-4D97-AF65-F5344CB8AC3E}">
        <p14:creationId xmlns:p14="http://schemas.microsoft.com/office/powerpoint/2010/main" val="11512701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C16C2309-2E29-4ABD-8FE7-5FA0C9FE2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2D7101F4-5821-4AEA-96B1-CCC9A9B09176}"/>
              </a:ext>
            </a:extLst>
          </p:cNvPr>
          <p:cNvSpPr>
            <a:spLocks noGrp="1"/>
          </p:cNvSpPr>
          <p:nvPr>
            <p:ph type="dt" sz="half" idx="10"/>
          </p:nvPr>
        </p:nvSpPr>
        <p:spPr/>
        <p:txBody>
          <a:bodyPr/>
          <a:lstStyle>
            <a:lvl1pPr>
              <a:defRPr/>
            </a:lvl1pPr>
          </a:lstStyle>
          <a:p>
            <a:pPr>
              <a:defRPr/>
            </a:pPr>
            <a:fld id="{BD502DF9-175D-4733-9B4D-D0A8760CA143}" type="datetime1">
              <a:rPr lang="en-US"/>
              <a:pPr>
                <a:defRPr/>
              </a:pPr>
              <a:t>4/29/2020</a:t>
            </a:fld>
            <a:endParaRPr lang="en-US" dirty="0"/>
          </a:p>
        </p:txBody>
      </p:sp>
      <p:sp>
        <p:nvSpPr>
          <p:cNvPr id="7" name="Footer Placeholder 5">
            <a:extLst>
              <a:ext uri="{FF2B5EF4-FFF2-40B4-BE49-F238E27FC236}">
                <a16:creationId xmlns:a16="http://schemas.microsoft.com/office/drawing/2014/main" id="{636357C0-3A7D-40BA-B8E1-26556895B16C}"/>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8" name="Slide Number Placeholder 6">
            <a:extLst>
              <a:ext uri="{FF2B5EF4-FFF2-40B4-BE49-F238E27FC236}">
                <a16:creationId xmlns:a16="http://schemas.microsoft.com/office/drawing/2014/main" id="{28876A75-8CA5-4339-9A7B-068CD55E895F}"/>
              </a:ext>
            </a:extLst>
          </p:cNvPr>
          <p:cNvSpPr>
            <a:spLocks noGrp="1"/>
          </p:cNvSpPr>
          <p:nvPr>
            <p:ph type="sldNum" sz="quarter" idx="12"/>
          </p:nvPr>
        </p:nvSpPr>
        <p:spPr/>
        <p:txBody>
          <a:bodyPr/>
          <a:lstStyle>
            <a:lvl1pPr>
              <a:defRPr/>
            </a:lvl1pPr>
          </a:lstStyle>
          <a:p>
            <a:pPr>
              <a:defRPr/>
            </a:pPr>
            <a:fld id="{B6622B2A-5FFC-4307-8797-0921C98610B4}" type="slidenum">
              <a:rPr lang="en-US"/>
              <a:pPr>
                <a:defRPr/>
              </a:pPr>
              <a:t>‹#›</a:t>
            </a:fld>
            <a:endParaRPr lang="en-US" dirty="0"/>
          </a:p>
        </p:txBody>
      </p:sp>
    </p:spTree>
    <p:extLst>
      <p:ext uri="{BB962C8B-B14F-4D97-AF65-F5344CB8AC3E}">
        <p14:creationId xmlns:p14="http://schemas.microsoft.com/office/powerpoint/2010/main" val="32519644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9213C8A4-1E4A-493E-9C3B-EDF85AF55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83773614-5293-4B37-82D4-10E081136BF3}"/>
              </a:ext>
            </a:extLst>
          </p:cNvPr>
          <p:cNvSpPr>
            <a:spLocks noGrp="1"/>
          </p:cNvSpPr>
          <p:nvPr>
            <p:ph type="dt" sz="half" idx="10"/>
          </p:nvPr>
        </p:nvSpPr>
        <p:spPr/>
        <p:txBody>
          <a:bodyPr/>
          <a:lstStyle>
            <a:lvl1pPr>
              <a:defRPr/>
            </a:lvl1pPr>
          </a:lstStyle>
          <a:p>
            <a:pPr>
              <a:defRPr/>
            </a:pPr>
            <a:fld id="{1F4EAF26-653A-4049-9A2A-70D000A28DEA}" type="datetime1">
              <a:rPr lang="en-US"/>
              <a:pPr>
                <a:defRPr/>
              </a:pPr>
              <a:t>4/29/2020</a:t>
            </a:fld>
            <a:endParaRPr lang="en-US" dirty="0"/>
          </a:p>
        </p:txBody>
      </p:sp>
      <p:sp>
        <p:nvSpPr>
          <p:cNvPr id="6" name="Footer Placeholder 4">
            <a:extLst>
              <a:ext uri="{FF2B5EF4-FFF2-40B4-BE49-F238E27FC236}">
                <a16:creationId xmlns:a16="http://schemas.microsoft.com/office/drawing/2014/main" id="{48FD5CC7-CB61-454C-A7F1-AAD8F7B8FE8D}"/>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7" name="Slide Number Placeholder 5">
            <a:extLst>
              <a:ext uri="{FF2B5EF4-FFF2-40B4-BE49-F238E27FC236}">
                <a16:creationId xmlns:a16="http://schemas.microsoft.com/office/drawing/2014/main" id="{184E99B3-C763-4B9C-8911-D59DDCF3E203}"/>
              </a:ext>
            </a:extLst>
          </p:cNvPr>
          <p:cNvSpPr>
            <a:spLocks noGrp="1"/>
          </p:cNvSpPr>
          <p:nvPr>
            <p:ph type="sldNum" sz="quarter" idx="12"/>
          </p:nvPr>
        </p:nvSpPr>
        <p:spPr/>
        <p:txBody>
          <a:bodyPr/>
          <a:lstStyle>
            <a:lvl1pPr>
              <a:defRPr/>
            </a:lvl1pPr>
          </a:lstStyle>
          <a:p>
            <a:pPr>
              <a:defRPr/>
            </a:pPr>
            <a:fld id="{6080390C-CAC2-4E26-B4A0-3BCA873DED54}" type="slidenum">
              <a:rPr lang="en-US"/>
              <a:pPr>
                <a:defRPr/>
              </a:pPr>
              <a:t>‹#›</a:t>
            </a:fld>
            <a:endParaRPr lang="en-US" dirty="0"/>
          </a:p>
        </p:txBody>
      </p:sp>
    </p:spTree>
    <p:extLst>
      <p:ext uri="{BB962C8B-B14F-4D97-AF65-F5344CB8AC3E}">
        <p14:creationId xmlns:p14="http://schemas.microsoft.com/office/powerpoint/2010/main" val="389469052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BF1CF477-DD1B-48EF-AD3A-BBFF937E8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905CEC4-B949-4071-ADD3-6120372FACF9}"/>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7" name="TextBox 6">
            <a:extLst>
              <a:ext uri="{FF2B5EF4-FFF2-40B4-BE49-F238E27FC236}">
                <a16:creationId xmlns:a16="http://schemas.microsoft.com/office/drawing/2014/main" id="{35651DE8-FA77-4C10-905A-580EBA9A6AD1}"/>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4466676-E22B-4A89-9FD7-257BF013AD16}"/>
              </a:ext>
            </a:extLst>
          </p:cNvPr>
          <p:cNvSpPr>
            <a:spLocks noGrp="1"/>
          </p:cNvSpPr>
          <p:nvPr>
            <p:ph type="dt" sz="half" idx="14"/>
          </p:nvPr>
        </p:nvSpPr>
        <p:spPr/>
        <p:txBody>
          <a:bodyPr/>
          <a:lstStyle>
            <a:lvl1pPr>
              <a:defRPr/>
            </a:lvl1pPr>
          </a:lstStyle>
          <a:p>
            <a:pPr>
              <a:defRPr/>
            </a:pPr>
            <a:fld id="{E297E012-D67B-4A47-8E74-579C08CBC3C0}" type="datetime1">
              <a:rPr lang="en-US"/>
              <a:pPr>
                <a:defRPr/>
              </a:pPr>
              <a:t>4/29/2020</a:t>
            </a:fld>
            <a:endParaRPr lang="en-US" dirty="0"/>
          </a:p>
        </p:txBody>
      </p:sp>
      <p:sp>
        <p:nvSpPr>
          <p:cNvPr id="9" name="Footer Placeholder 4">
            <a:extLst>
              <a:ext uri="{FF2B5EF4-FFF2-40B4-BE49-F238E27FC236}">
                <a16:creationId xmlns:a16="http://schemas.microsoft.com/office/drawing/2014/main" id="{7F7E164F-2ADD-493C-B081-552203E984FA}"/>
              </a:ext>
            </a:extLst>
          </p:cNvPr>
          <p:cNvSpPr>
            <a:spLocks noGrp="1"/>
          </p:cNvSpPr>
          <p:nvPr>
            <p:ph type="ftr" sz="quarter" idx="15"/>
          </p:nvPr>
        </p:nvSpPr>
        <p:spPr/>
        <p:txBody>
          <a:bodyPr/>
          <a:lstStyle>
            <a:lvl1pPr>
              <a:defRPr/>
            </a:lvl1pPr>
          </a:lstStyle>
          <a:p>
            <a:pPr>
              <a:defRPr/>
            </a:pPr>
            <a:r>
              <a:rPr lang="en-US"/>
              <a:t>Siddiqa Amin </a:t>
            </a:r>
            <a:endParaRPr lang="en-US" dirty="0"/>
          </a:p>
        </p:txBody>
      </p:sp>
      <p:sp>
        <p:nvSpPr>
          <p:cNvPr id="11" name="Slide Number Placeholder 5">
            <a:extLst>
              <a:ext uri="{FF2B5EF4-FFF2-40B4-BE49-F238E27FC236}">
                <a16:creationId xmlns:a16="http://schemas.microsoft.com/office/drawing/2014/main" id="{2813EA9B-1885-425C-8669-70D968989196}"/>
              </a:ext>
            </a:extLst>
          </p:cNvPr>
          <p:cNvSpPr>
            <a:spLocks noGrp="1"/>
          </p:cNvSpPr>
          <p:nvPr>
            <p:ph type="sldNum" sz="quarter" idx="16"/>
          </p:nvPr>
        </p:nvSpPr>
        <p:spPr/>
        <p:txBody>
          <a:bodyPr/>
          <a:lstStyle>
            <a:lvl1pPr>
              <a:defRPr/>
            </a:lvl1pPr>
          </a:lstStyle>
          <a:p>
            <a:pPr>
              <a:defRPr/>
            </a:pPr>
            <a:fld id="{B988D26A-429B-4EF5-9A92-9EA7138A520A}" type="slidenum">
              <a:rPr lang="en-US"/>
              <a:pPr>
                <a:defRPr/>
              </a:pPr>
              <a:t>‹#›</a:t>
            </a:fld>
            <a:endParaRPr lang="en-US" dirty="0"/>
          </a:p>
        </p:txBody>
      </p:sp>
    </p:spTree>
    <p:extLst>
      <p:ext uri="{BB962C8B-B14F-4D97-AF65-F5344CB8AC3E}">
        <p14:creationId xmlns:p14="http://schemas.microsoft.com/office/powerpoint/2010/main" val="329672482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906B324A-2292-447F-8165-05E9057BE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436AC55-2B5E-4371-A434-1B4020CD2B34}"/>
              </a:ext>
            </a:extLst>
          </p:cNvPr>
          <p:cNvSpPr>
            <a:spLocks noGrp="1"/>
          </p:cNvSpPr>
          <p:nvPr>
            <p:ph type="dt" sz="half" idx="10"/>
          </p:nvPr>
        </p:nvSpPr>
        <p:spPr/>
        <p:txBody>
          <a:bodyPr/>
          <a:lstStyle>
            <a:lvl1pPr>
              <a:defRPr/>
            </a:lvl1pPr>
          </a:lstStyle>
          <a:p>
            <a:pPr>
              <a:defRPr/>
            </a:pPr>
            <a:fld id="{5910DA62-B753-4B66-824C-C8ABEF371A66}" type="datetime1">
              <a:rPr lang="en-US"/>
              <a:pPr>
                <a:defRPr/>
              </a:pPr>
              <a:t>4/29/2020</a:t>
            </a:fld>
            <a:endParaRPr lang="en-US" dirty="0"/>
          </a:p>
        </p:txBody>
      </p:sp>
      <p:sp>
        <p:nvSpPr>
          <p:cNvPr id="6" name="Footer Placeholder 4">
            <a:extLst>
              <a:ext uri="{FF2B5EF4-FFF2-40B4-BE49-F238E27FC236}">
                <a16:creationId xmlns:a16="http://schemas.microsoft.com/office/drawing/2014/main" id="{821D9D55-D43E-4FE3-8371-617BF5F2DA4E}"/>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7" name="Slide Number Placeholder 5">
            <a:extLst>
              <a:ext uri="{FF2B5EF4-FFF2-40B4-BE49-F238E27FC236}">
                <a16:creationId xmlns:a16="http://schemas.microsoft.com/office/drawing/2014/main" id="{3C554FA1-00CE-43FB-AA41-48E627C045C9}"/>
              </a:ext>
            </a:extLst>
          </p:cNvPr>
          <p:cNvSpPr>
            <a:spLocks noGrp="1"/>
          </p:cNvSpPr>
          <p:nvPr>
            <p:ph type="sldNum" sz="quarter" idx="12"/>
          </p:nvPr>
        </p:nvSpPr>
        <p:spPr/>
        <p:txBody>
          <a:bodyPr/>
          <a:lstStyle>
            <a:lvl1pPr>
              <a:defRPr/>
            </a:lvl1pPr>
          </a:lstStyle>
          <a:p>
            <a:pPr>
              <a:defRPr/>
            </a:pPr>
            <a:fld id="{7B54E073-F31D-4FC6-BD3D-B292C8E9E3D2}" type="slidenum">
              <a:rPr lang="en-US"/>
              <a:pPr>
                <a:defRPr/>
              </a:pPr>
              <a:t>‹#›</a:t>
            </a:fld>
            <a:endParaRPr lang="en-US" dirty="0"/>
          </a:p>
        </p:txBody>
      </p:sp>
    </p:spTree>
    <p:extLst>
      <p:ext uri="{BB962C8B-B14F-4D97-AF65-F5344CB8AC3E}">
        <p14:creationId xmlns:p14="http://schemas.microsoft.com/office/powerpoint/2010/main" val="227353084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1BF1545-2640-45CA-9307-37BDB050A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006C228-D3A7-490D-8836-EE3B70EE8B51}"/>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7" name="TextBox 6">
            <a:extLst>
              <a:ext uri="{FF2B5EF4-FFF2-40B4-BE49-F238E27FC236}">
                <a16:creationId xmlns:a16="http://schemas.microsoft.com/office/drawing/2014/main" id="{8F51EA43-ADE1-4DCB-B323-2917838AEE5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A72609C-676E-468B-A7F9-0A5B3D37FF26}"/>
              </a:ext>
            </a:extLst>
          </p:cNvPr>
          <p:cNvSpPr>
            <a:spLocks noGrp="1"/>
          </p:cNvSpPr>
          <p:nvPr>
            <p:ph type="dt" sz="half" idx="14"/>
          </p:nvPr>
        </p:nvSpPr>
        <p:spPr/>
        <p:txBody>
          <a:bodyPr/>
          <a:lstStyle>
            <a:lvl1pPr>
              <a:defRPr/>
            </a:lvl1pPr>
          </a:lstStyle>
          <a:p>
            <a:pPr>
              <a:defRPr/>
            </a:pPr>
            <a:fld id="{7B1A703B-33AE-4014-B7B0-B4C8E5BB913E}" type="datetime1">
              <a:rPr lang="en-US"/>
              <a:pPr>
                <a:defRPr/>
              </a:pPr>
              <a:t>4/29/2020</a:t>
            </a:fld>
            <a:endParaRPr lang="en-US" dirty="0"/>
          </a:p>
        </p:txBody>
      </p:sp>
      <p:sp>
        <p:nvSpPr>
          <p:cNvPr id="9" name="Footer Placeholder 4">
            <a:extLst>
              <a:ext uri="{FF2B5EF4-FFF2-40B4-BE49-F238E27FC236}">
                <a16:creationId xmlns:a16="http://schemas.microsoft.com/office/drawing/2014/main" id="{C60D7DC3-D508-4E6D-AA89-33A507D1253F}"/>
              </a:ext>
            </a:extLst>
          </p:cNvPr>
          <p:cNvSpPr>
            <a:spLocks noGrp="1"/>
          </p:cNvSpPr>
          <p:nvPr>
            <p:ph type="ftr" sz="quarter" idx="15"/>
          </p:nvPr>
        </p:nvSpPr>
        <p:spPr/>
        <p:txBody>
          <a:bodyPr/>
          <a:lstStyle>
            <a:lvl1pPr>
              <a:defRPr/>
            </a:lvl1pPr>
          </a:lstStyle>
          <a:p>
            <a:pPr>
              <a:defRPr/>
            </a:pPr>
            <a:r>
              <a:rPr lang="en-US"/>
              <a:t>Siddiqa Amin </a:t>
            </a:r>
            <a:endParaRPr lang="en-US" dirty="0"/>
          </a:p>
        </p:txBody>
      </p:sp>
      <p:sp>
        <p:nvSpPr>
          <p:cNvPr id="11" name="Slide Number Placeholder 5">
            <a:extLst>
              <a:ext uri="{FF2B5EF4-FFF2-40B4-BE49-F238E27FC236}">
                <a16:creationId xmlns:a16="http://schemas.microsoft.com/office/drawing/2014/main" id="{DBD5E2EF-D22E-4E25-8B4F-C63FC1B249C1}"/>
              </a:ext>
            </a:extLst>
          </p:cNvPr>
          <p:cNvSpPr>
            <a:spLocks noGrp="1"/>
          </p:cNvSpPr>
          <p:nvPr>
            <p:ph type="sldNum" sz="quarter" idx="16"/>
          </p:nvPr>
        </p:nvSpPr>
        <p:spPr/>
        <p:txBody>
          <a:bodyPr/>
          <a:lstStyle>
            <a:lvl1pPr>
              <a:defRPr/>
            </a:lvl1pPr>
          </a:lstStyle>
          <a:p>
            <a:pPr>
              <a:defRPr/>
            </a:pPr>
            <a:fld id="{C5D70B12-3894-4B28-88A0-DB567DC1003F}" type="slidenum">
              <a:rPr lang="en-US"/>
              <a:pPr>
                <a:defRPr/>
              </a:pPr>
              <a:t>‹#›</a:t>
            </a:fld>
            <a:endParaRPr lang="en-US" dirty="0"/>
          </a:p>
        </p:txBody>
      </p:sp>
    </p:spTree>
    <p:extLst>
      <p:ext uri="{BB962C8B-B14F-4D97-AF65-F5344CB8AC3E}">
        <p14:creationId xmlns:p14="http://schemas.microsoft.com/office/powerpoint/2010/main" val="176552133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4D9C84F-55C6-4A0E-9911-EAAC89C6A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FBD3643-81C9-4AB9-BEA0-5058F9483F94}"/>
              </a:ext>
            </a:extLst>
          </p:cNvPr>
          <p:cNvSpPr>
            <a:spLocks noGrp="1"/>
          </p:cNvSpPr>
          <p:nvPr>
            <p:ph type="dt" sz="half" idx="14"/>
          </p:nvPr>
        </p:nvSpPr>
        <p:spPr/>
        <p:txBody>
          <a:bodyPr/>
          <a:lstStyle>
            <a:lvl1pPr>
              <a:defRPr/>
            </a:lvl1pPr>
          </a:lstStyle>
          <a:p>
            <a:pPr>
              <a:defRPr/>
            </a:pPr>
            <a:fld id="{0F60F981-9B93-4BDA-8748-694E4701EAFE}" type="datetime1">
              <a:rPr lang="en-US"/>
              <a:pPr>
                <a:defRPr/>
              </a:pPr>
              <a:t>4/29/2020</a:t>
            </a:fld>
            <a:endParaRPr lang="en-US" dirty="0"/>
          </a:p>
        </p:txBody>
      </p:sp>
      <p:sp>
        <p:nvSpPr>
          <p:cNvPr id="7" name="Footer Placeholder 4">
            <a:extLst>
              <a:ext uri="{FF2B5EF4-FFF2-40B4-BE49-F238E27FC236}">
                <a16:creationId xmlns:a16="http://schemas.microsoft.com/office/drawing/2014/main" id="{F5FB3576-DCB8-4673-BABF-9F7DBA4EBFC8}"/>
              </a:ext>
            </a:extLst>
          </p:cNvPr>
          <p:cNvSpPr>
            <a:spLocks noGrp="1"/>
          </p:cNvSpPr>
          <p:nvPr>
            <p:ph type="ftr" sz="quarter" idx="15"/>
          </p:nvPr>
        </p:nvSpPr>
        <p:spPr/>
        <p:txBody>
          <a:bodyPr/>
          <a:lstStyle>
            <a:lvl1pPr>
              <a:defRPr/>
            </a:lvl1pPr>
          </a:lstStyle>
          <a:p>
            <a:pPr>
              <a:defRPr/>
            </a:pPr>
            <a:r>
              <a:rPr lang="en-US"/>
              <a:t>Siddiqa Amin </a:t>
            </a:r>
            <a:endParaRPr lang="en-US" dirty="0"/>
          </a:p>
        </p:txBody>
      </p:sp>
      <p:sp>
        <p:nvSpPr>
          <p:cNvPr id="8" name="Slide Number Placeholder 5">
            <a:extLst>
              <a:ext uri="{FF2B5EF4-FFF2-40B4-BE49-F238E27FC236}">
                <a16:creationId xmlns:a16="http://schemas.microsoft.com/office/drawing/2014/main" id="{02E2125F-5623-4601-A3F5-1B87F3C25673}"/>
              </a:ext>
            </a:extLst>
          </p:cNvPr>
          <p:cNvSpPr>
            <a:spLocks noGrp="1"/>
          </p:cNvSpPr>
          <p:nvPr>
            <p:ph type="sldNum" sz="quarter" idx="16"/>
          </p:nvPr>
        </p:nvSpPr>
        <p:spPr/>
        <p:txBody>
          <a:bodyPr/>
          <a:lstStyle>
            <a:lvl1pPr>
              <a:defRPr/>
            </a:lvl1pPr>
          </a:lstStyle>
          <a:p>
            <a:pPr>
              <a:defRPr/>
            </a:pPr>
            <a:fld id="{635D0345-624D-4FB5-A4D3-AC2E1EB1323A}" type="slidenum">
              <a:rPr lang="en-US"/>
              <a:pPr>
                <a:defRPr/>
              </a:pPr>
              <a:t>‹#›</a:t>
            </a:fld>
            <a:endParaRPr lang="en-US" dirty="0"/>
          </a:p>
        </p:txBody>
      </p:sp>
    </p:spTree>
    <p:extLst>
      <p:ext uri="{BB962C8B-B14F-4D97-AF65-F5344CB8AC3E}">
        <p14:creationId xmlns:p14="http://schemas.microsoft.com/office/powerpoint/2010/main" val="233600903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1BBFD6C-099B-4B8B-9191-7D5D4A335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571DFA33-6658-4BA2-A257-7A82CC2C7EFD}"/>
              </a:ext>
            </a:extLst>
          </p:cNvPr>
          <p:cNvSpPr>
            <a:spLocks noGrp="1"/>
          </p:cNvSpPr>
          <p:nvPr>
            <p:ph type="dt" sz="half" idx="10"/>
          </p:nvPr>
        </p:nvSpPr>
        <p:spPr/>
        <p:txBody>
          <a:bodyPr/>
          <a:lstStyle>
            <a:lvl1pPr>
              <a:defRPr/>
            </a:lvl1pPr>
          </a:lstStyle>
          <a:p>
            <a:pPr>
              <a:defRPr/>
            </a:pPr>
            <a:fld id="{6C0CE956-E1A1-4191-835D-B6AA4B19EEAD}" type="datetime1">
              <a:rPr lang="en-US"/>
              <a:pPr>
                <a:defRPr/>
              </a:pPr>
              <a:t>4/29/2020</a:t>
            </a:fld>
            <a:endParaRPr lang="en-US" dirty="0"/>
          </a:p>
        </p:txBody>
      </p:sp>
      <p:sp>
        <p:nvSpPr>
          <p:cNvPr id="6" name="Footer Placeholder 4">
            <a:extLst>
              <a:ext uri="{FF2B5EF4-FFF2-40B4-BE49-F238E27FC236}">
                <a16:creationId xmlns:a16="http://schemas.microsoft.com/office/drawing/2014/main" id="{1EC32EFF-EF1F-4ACB-BEDF-2972EF69549A}"/>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7" name="Slide Number Placeholder 5">
            <a:extLst>
              <a:ext uri="{FF2B5EF4-FFF2-40B4-BE49-F238E27FC236}">
                <a16:creationId xmlns:a16="http://schemas.microsoft.com/office/drawing/2014/main" id="{B82819B9-FD06-497E-B720-E89244DE7DA5}"/>
              </a:ext>
            </a:extLst>
          </p:cNvPr>
          <p:cNvSpPr>
            <a:spLocks noGrp="1"/>
          </p:cNvSpPr>
          <p:nvPr>
            <p:ph type="sldNum" sz="quarter" idx="12"/>
          </p:nvPr>
        </p:nvSpPr>
        <p:spPr/>
        <p:txBody>
          <a:bodyPr/>
          <a:lstStyle>
            <a:lvl1pPr>
              <a:defRPr/>
            </a:lvl1pPr>
          </a:lstStyle>
          <a:p>
            <a:pPr>
              <a:defRPr/>
            </a:pPr>
            <a:fld id="{D1DD7265-BEFE-4440-88F6-E27773348A60}" type="slidenum">
              <a:rPr lang="en-US"/>
              <a:pPr>
                <a:defRPr/>
              </a:pPr>
              <a:t>‹#›</a:t>
            </a:fld>
            <a:endParaRPr lang="en-US" dirty="0"/>
          </a:p>
        </p:txBody>
      </p:sp>
    </p:spTree>
    <p:extLst>
      <p:ext uri="{BB962C8B-B14F-4D97-AF65-F5344CB8AC3E}">
        <p14:creationId xmlns:p14="http://schemas.microsoft.com/office/powerpoint/2010/main" val="32006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0436A4C-21AC-49DA-A71A-36AC53DA2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294711F-9739-470C-AB23-73196A631737}"/>
              </a:ext>
            </a:extLst>
          </p:cNvPr>
          <p:cNvSpPr>
            <a:spLocks noGrp="1"/>
          </p:cNvSpPr>
          <p:nvPr>
            <p:ph type="dt" sz="half" idx="10"/>
          </p:nvPr>
        </p:nvSpPr>
        <p:spPr/>
        <p:txBody>
          <a:bodyPr/>
          <a:lstStyle>
            <a:lvl1pPr>
              <a:defRPr/>
            </a:lvl1pPr>
          </a:lstStyle>
          <a:p>
            <a:pPr>
              <a:defRPr/>
            </a:pPr>
            <a:fld id="{70E52CCA-8349-4A16-8ADF-8F1CD2133FE3}" type="datetime1">
              <a:rPr lang="en-US"/>
              <a:pPr>
                <a:defRPr/>
              </a:pPr>
              <a:t>4/29/2020</a:t>
            </a:fld>
            <a:endParaRPr lang="en-US" dirty="0"/>
          </a:p>
        </p:txBody>
      </p:sp>
      <p:sp>
        <p:nvSpPr>
          <p:cNvPr id="6" name="Footer Placeholder 4">
            <a:extLst>
              <a:ext uri="{FF2B5EF4-FFF2-40B4-BE49-F238E27FC236}">
                <a16:creationId xmlns:a16="http://schemas.microsoft.com/office/drawing/2014/main" id="{C23634B9-BBDA-4D9F-8338-B1FE2C6BE28F}"/>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7" name="Slide Number Placeholder 5">
            <a:extLst>
              <a:ext uri="{FF2B5EF4-FFF2-40B4-BE49-F238E27FC236}">
                <a16:creationId xmlns:a16="http://schemas.microsoft.com/office/drawing/2014/main" id="{191FFAD3-2440-490E-B6FF-9E5676B0A7D7}"/>
              </a:ext>
            </a:extLst>
          </p:cNvPr>
          <p:cNvSpPr>
            <a:spLocks noGrp="1"/>
          </p:cNvSpPr>
          <p:nvPr>
            <p:ph type="sldNum" sz="quarter" idx="12"/>
          </p:nvPr>
        </p:nvSpPr>
        <p:spPr/>
        <p:txBody>
          <a:bodyPr/>
          <a:lstStyle>
            <a:lvl1pPr>
              <a:defRPr/>
            </a:lvl1pPr>
          </a:lstStyle>
          <a:p>
            <a:pPr>
              <a:defRPr/>
            </a:pPr>
            <a:fld id="{B80B8012-192C-410F-A83B-7A3EB24360D9}" type="slidenum">
              <a:rPr lang="en-US"/>
              <a:pPr>
                <a:defRPr/>
              </a:pPr>
              <a:t>‹#›</a:t>
            </a:fld>
            <a:endParaRPr lang="en-US" dirty="0"/>
          </a:p>
        </p:txBody>
      </p:sp>
    </p:spTree>
    <p:extLst>
      <p:ext uri="{BB962C8B-B14F-4D97-AF65-F5344CB8AC3E}">
        <p14:creationId xmlns:p14="http://schemas.microsoft.com/office/powerpoint/2010/main" val="364763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EA3C39D-8856-47F1-8587-7EFA5B6EC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C8CCDFD-5886-4566-BD74-DBF62BE909C5}"/>
              </a:ext>
            </a:extLst>
          </p:cNvPr>
          <p:cNvSpPr>
            <a:spLocks noGrp="1"/>
          </p:cNvSpPr>
          <p:nvPr>
            <p:ph type="dt" sz="half" idx="10"/>
          </p:nvPr>
        </p:nvSpPr>
        <p:spPr/>
        <p:txBody>
          <a:bodyPr/>
          <a:lstStyle>
            <a:lvl1pPr>
              <a:defRPr/>
            </a:lvl1pPr>
          </a:lstStyle>
          <a:p>
            <a:pPr>
              <a:defRPr/>
            </a:pPr>
            <a:fld id="{07071691-4263-48A9-B724-8F2153B80986}" type="datetime1">
              <a:rPr lang="en-US"/>
              <a:pPr>
                <a:defRPr/>
              </a:pPr>
              <a:t>4/29/2020</a:t>
            </a:fld>
            <a:endParaRPr lang="en-US" dirty="0"/>
          </a:p>
        </p:txBody>
      </p:sp>
      <p:sp>
        <p:nvSpPr>
          <p:cNvPr id="6" name="Footer Placeholder 4">
            <a:extLst>
              <a:ext uri="{FF2B5EF4-FFF2-40B4-BE49-F238E27FC236}">
                <a16:creationId xmlns:a16="http://schemas.microsoft.com/office/drawing/2014/main" id="{D8684227-3B7A-4A6F-8FE1-CCECA61DDBAD}"/>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7" name="Slide Number Placeholder 5">
            <a:extLst>
              <a:ext uri="{FF2B5EF4-FFF2-40B4-BE49-F238E27FC236}">
                <a16:creationId xmlns:a16="http://schemas.microsoft.com/office/drawing/2014/main" id="{1117DC65-84FB-4301-AF0A-C87D909AB0DF}"/>
              </a:ext>
            </a:extLst>
          </p:cNvPr>
          <p:cNvSpPr>
            <a:spLocks noGrp="1"/>
          </p:cNvSpPr>
          <p:nvPr>
            <p:ph type="sldNum" sz="quarter" idx="12"/>
          </p:nvPr>
        </p:nvSpPr>
        <p:spPr/>
        <p:txBody>
          <a:bodyPr/>
          <a:lstStyle>
            <a:lvl1pPr>
              <a:defRPr/>
            </a:lvl1pPr>
          </a:lstStyle>
          <a:p>
            <a:pPr>
              <a:defRPr/>
            </a:pPr>
            <a:fld id="{2B19FC48-E096-4960-9582-69C7CE8B931C}" type="slidenum">
              <a:rPr lang="en-US"/>
              <a:pPr>
                <a:defRPr/>
              </a:pPr>
              <a:t>‹#›</a:t>
            </a:fld>
            <a:endParaRPr lang="en-US" dirty="0"/>
          </a:p>
        </p:txBody>
      </p:sp>
    </p:spTree>
    <p:extLst>
      <p:ext uri="{BB962C8B-B14F-4D97-AF65-F5344CB8AC3E}">
        <p14:creationId xmlns:p14="http://schemas.microsoft.com/office/powerpoint/2010/main" val="381018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A5C98915-9B9F-480C-B6C3-10FDAEA70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8DCAC8F-2601-40E5-999B-39262389DA3E}"/>
              </a:ext>
            </a:extLst>
          </p:cNvPr>
          <p:cNvSpPr>
            <a:spLocks noGrp="1"/>
          </p:cNvSpPr>
          <p:nvPr>
            <p:ph type="dt" sz="half" idx="10"/>
          </p:nvPr>
        </p:nvSpPr>
        <p:spPr/>
        <p:txBody>
          <a:bodyPr/>
          <a:lstStyle>
            <a:lvl1pPr>
              <a:defRPr/>
            </a:lvl1pPr>
          </a:lstStyle>
          <a:p>
            <a:pPr>
              <a:defRPr/>
            </a:pPr>
            <a:fld id="{6AD44E3A-EB1B-4D4A-AB76-ADBE8318B202}" type="datetime1">
              <a:rPr lang="en-US"/>
              <a:pPr>
                <a:defRPr/>
              </a:pPr>
              <a:t>4/29/2020</a:t>
            </a:fld>
            <a:endParaRPr lang="en-US" dirty="0"/>
          </a:p>
        </p:txBody>
      </p:sp>
      <p:sp>
        <p:nvSpPr>
          <p:cNvPr id="6" name="Footer Placeholder 4">
            <a:extLst>
              <a:ext uri="{FF2B5EF4-FFF2-40B4-BE49-F238E27FC236}">
                <a16:creationId xmlns:a16="http://schemas.microsoft.com/office/drawing/2014/main" id="{25DDAF7E-EC49-4C9D-89C7-668BE56381CB}"/>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7" name="Slide Number Placeholder 5">
            <a:extLst>
              <a:ext uri="{FF2B5EF4-FFF2-40B4-BE49-F238E27FC236}">
                <a16:creationId xmlns:a16="http://schemas.microsoft.com/office/drawing/2014/main" id="{DC905160-5BB4-4E40-AA74-61F466012077}"/>
              </a:ext>
            </a:extLst>
          </p:cNvPr>
          <p:cNvSpPr>
            <a:spLocks noGrp="1"/>
          </p:cNvSpPr>
          <p:nvPr>
            <p:ph type="sldNum" sz="quarter" idx="12"/>
          </p:nvPr>
        </p:nvSpPr>
        <p:spPr/>
        <p:txBody>
          <a:bodyPr/>
          <a:lstStyle>
            <a:lvl1pPr>
              <a:defRPr/>
            </a:lvl1pPr>
          </a:lstStyle>
          <a:p>
            <a:pPr>
              <a:defRPr/>
            </a:pPr>
            <a:fld id="{435057EB-42FF-4F29-9DDD-C43E4CD984B7}" type="slidenum">
              <a:rPr lang="en-US"/>
              <a:pPr>
                <a:defRPr/>
              </a:pPr>
              <a:t>‹#›</a:t>
            </a:fld>
            <a:endParaRPr lang="en-US" dirty="0"/>
          </a:p>
        </p:txBody>
      </p:sp>
    </p:spTree>
    <p:extLst>
      <p:ext uri="{BB962C8B-B14F-4D97-AF65-F5344CB8AC3E}">
        <p14:creationId xmlns:p14="http://schemas.microsoft.com/office/powerpoint/2010/main" val="242542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087EA13-1842-40E5-88C0-654C75D54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70E1D16A-4C53-4E99-B1BF-01E514EC7313}"/>
              </a:ext>
            </a:extLst>
          </p:cNvPr>
          <p:cNvSpPr>
            <a:spLocks noGrp="1"/>
          </p:cNvSpPr>
          <p:nvPr>
            <p:ph type="dt" sz="half" idx="10"/>
          </p:nvPr>
        </p:nvSpPr>
        <p:spPr/>
        <p:txBody>
          <a:bodyPr/>
          <a:lstStyle>
            <a:lvl1pPr>
              <a:defRPr/>
            </a:lvl1pPr>
          </a:lstStyle>
          <a:p>
            <a:pPr>
              <a:defRPr/>
            </a:pPr>
            <a:fld id="{D52F9FEA-6AD5-410D-A58D-C63C142B9DFF}" type="datetime1">
              <a:rPr lang="en-US"/>
              <a:pPr>
                <a:defRPr/>
              </a:pPr>
              <a:t>4/29/2020</a:t>
            </a:fld>
            <a:endParaRPr lang="en-US" dirty="0"/>
          </a:p>
        </p:txBody>
      </p:sp>
      <p:sp>
        <p:nvSpPr>
          <p:cNvPr id="7" name="Footer Placeholder 5">
            <a:extLst>
              <a:ext uri="{FF2B5EF4-FFF2-40B4-BE49-F238E27FC236}">
                <a16:creationId xmlns:a16="http://schemas.microsoft.com/office/drawing/2014/main" id="{A6DCD177-72AB-48E2-95E7-8F982A32DDF1}"/>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8" name="Slide Number Placeholder 6">
            <a:extLst>
              <a:ext uri="{FF2B5EF4-FFF2-40B4-BE49-F238E27FC236}">
                <a16:creationId xmlns:a16="http://schemas.microsoft.com/office/drawing/2014/main" id="{B42A1986-867F-4FDE-97D2-BB047D5CBD03}"/>
              </a:ext>
            </a:extLst>
          </p:cNvPr>
          <p:cNvSpPr>
            <a:spLocks noGrp="1"/>
          </p:cNvSpPr>
          <p:nvPr>
            <p:ph type="sldNum" sz="quarter" idx="12"/>
          </p:nvPr>
        </p:nvSpPr>
        <p:spPr/>
        <p:txBody>
          <a:bodyPr/>
          <a:lstStyle>
            <a:lvl1pPr>
              <a:defRPr/>
            </a:lvl1pPr>
          </a:lstStyle>
          <a:p>
            <a:pPr>
              <a:defRPr/>
            </a:pPr>
            <a:fld id="{00DD7AB4-866C-421C-BF83-06C9A60CA737}" type="slidenum">
              <a:rPr lang="en-US"/>
              <a:pPr>
                <a:defRPr/>
              </a:pPr>
              <a:t>‹#›</a:t>
            </a:fld>
            <a:endParaRPr lang="en-US" dirty="0"/>
          </a:p>
        </p:txBody>
      </p:sp>
    </p:spTree>
    <p:extLst>
      <p:ext uri="{BB962C8B-B14F-4D97-AF65-F5344CB8AC3E}">
        <p14:creationId xmlns:p14="http://schemas.microsoft.com/office/powerpoint/2010/main" val="231259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8FD0001-4361-4CFE-99D0-A93A7C6C53FC}"/>
              </a:ext>
            </a:extLst>
          </p:cNvPr>
          <p:cNvSpPr>
            <a:spLocks noGrp="1"/>
          </p:cNvSpPr>
          <p:nvPr>
            <p:ph type="dt" sz="half" idx="10"/>
          </p:nvPr>
        </p:nvSpPr>
        <p:spPr/>
        <p:txBody>
          <a:bodyPr/>
          <a:lstStyle>
            <a:lvl1pPr>
              <a:defRPr/>
            </a:lvl1pPr>
          </a:lstStyle>
          <a:p>
            <a:pPr>
              <a:defRPr/>
            </a:pPr>
            <a:fld id="{6273EFA0-671F-437B-8B9C-AAE009905D20}" type="datetime1">
              <a:rPr lang="en-US"/>
              <a:pPr>
                <a:defRPr/>
              </a:pPr>
              <a:t>4/29/2020</a:t>
            </a:fld>
            <a:endParaRPr lang="en-US" dirty="0"/>
          </a:p>
        </p:txBody>
      </p:sp>
      <p:sp>
        <p:nvSpPr>
          <p:cNvPr id="8" name="Footer Placeholder 4">
            <a:extLst>
              <a:ext uri="{FF2B5EF4-FFF2-40B4-BE49-F238E27FC236}">
                <a16:creationId xmlns:a16="http://schemas.microsoft.com/office/drawing/2014/main" id="{11D113C2-D309-4F1B-89E6-9E63EC9C2402}"/>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9" name="Slide Number Placeholder 5">
            <a:extLst>
              <a:ext uri="{FF2B5EF4-FFF2-40B4-BE49-F238E27FC236}">
                <a16:creationId xmlns:a16="http://schemas.microsoft.com/office/drawing/2014/main" id="{BEB63F57-0C8C-4823-BC6A-FE2037E9F80E}"/>
              </a:ext>
            </a:extLst>
          </p:cNvPr>
          <p:cNvSpPr>
            <a:spLocks noGrp="1"/>
          </p:cNvSpPr>
          <p:nvPr>
            <p:ph type="sldNum" sz="quarter" idx="12"/>
          </p:nvPr>
        </p:nvSpPr>
        <p:spPr/>
        <p:txBody>
          <a:bodyPr/>
          <a:lstStyle>
            <a:lvl1pPr>
              <a:defRPr/>
            </a:lvl1pPr>
          </a:lstStyle>
          <a:p>
            <a:pPr>
              <a:defRPr/>
            </a:pPr>
            <a:fld id="{9881B03F-C60E-467C-8C23-C58D34DDF3BF}" type="slidenum">
              <a:rPr lang="en-US"/>
              <a:pPr>
                <a:defRPr/>
              </a:pPr>
              <a:t>‹#›</a:t>
            </a:fld>
            <a:endParaRPr lang="en-US" dirty="0"/>
          </a:p>
        </p:txBody>
      </p:sp>
    </p:spTree>
    <p:extLst>
      <p:ext uri="{BB962C8B-B14F-4D97-AF65-F5344CB8AC3E}">
        <p14:creationId xmlns:p14="http://schemas.microsoft.com/office/powerpoint/2010/main" val="67398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8A94F7D9-E652-48C1-8F0D-A512E30FF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560E61E0-B00A-4405-A049-C31B92A32510}"/>
              </a:ext>
            </a:extLst>
          </p:cNvPr>
          <p:cNvSpPr>
            <a:spLocks noGrp="1"/>
          </p:cNvSpPr>
          <p:nvPr>
            <p:ph type="dt" sz="half" idx="10"/>
          </p:nvPr>
        </p:nvSpPr>
        <p:spPr/>
        <p:txBody>
          <a:bodyPr/>
          <a:lstStyle>
            <a:lvl1pPr>
              <a:defRPr/>
            </a:lvl1pPr>
          </a:lstStyle>
          <a:p>
            <a:pPr>
              <a:defRPr/>
            </a:pPr>
            <a:fld id="{7319BD99-F096-47BE-B607-287C834B8596}" type="datetime1">
              <a:rPr lang="en-US"/>
              <a:pPr>
                <a:defRPr/>
              </a:pPr>
              <a:t>4/29/2020</a:t>
            </a:fld>
            <a:endParaRPr lang="en-US" dirty="0"/>
          </a:p>
        </p:txBody>
      </p:sp>
      <p:sp>
        <p:nvSpPr>
          <p:cNvPr id="5" name="Footer Placeholder 3">
            <a:extLst>
              <a:ext uri="{FF2B5EF4-FFF2-40B4-BE49-F238E27FC236}">
                <a16:creationId xmlns:a16="http://schemas.microsoft.com/office/drawing/2014/main" id="{11F1C4CF-0990-439B-BF82-7FD30C4DDBA6}"/>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6" name="Slide Number Placeholder 4">
            <a:extLst>
              <a:ext uri="{FF2B5EF4-FFF2-40B4-BE49-F238E27FC236}">
                <a16:creationId xmlns:a16="http://schemas.microsoft.com/office/drawing/2014/main" id="{1BFABC7F-ADB6-488F-A357-010D79C42742}"/>
              </a:ext>
            </a:extLst>
          </p:cNvPr>
          <p:cNvSpPr>
            <a:spLocks noGrp="1"/>
          </p:cNvSpPr>
          <p:nvPr>
            <p:ph type="sldNum" sz="quarter" idx="12"/>
          </p:nvPr>
        </p:nvSpPr>
        <p:spPr/>
        <p:txBody>
          <a:bodyPr/>
          <a:lstStyle>
            <a:lvl1pPr>
              <a:defRPr/>
            </a:lvl1pPr>
          </a:lstStyle>
          <a:p>
            <a:pPr>
              <a:defRPr/>
            </a:pPr>
            <a:fld id="{DA1F2433-10AE-4C9F-8117-BA1ADE32B1DC}" type="slidenum">
              <a:rPr lang="en-US"/>
              <a:pPr>
                <a:defRPr/>
              </a:pPr>
              <a:t>‹#›</a:t>
            </a:fld>
            <a:endParaRPr lang="en-US" dirty="0"/>
          </a:p>
        </p:txBody>
      </p:sp>
    </p:spTree>
    <p:extLst>
      <p:ext uri="{BB962C8B-B14F-4D97-AF65-F5344CB8AC3E}">
        <p14:creationId xmlns:p14="http://schemas.microsoft.com/office/powerpoint/2010/main" val="392149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7E10354C-F5B0-4EF9-8F8E-97157AB5F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49C1A0DB-E2BA-47E4-84BE-F491D00ADF92}"/>
              </a:ext>
            </a:extLst>
          </p:cNvPr>
          <p:cNvSpPr>
            <a:spLocks noGrp="1"/>
          </p:cNvSpPr>
          <p:nvPr>
            <p:ph type="dt" sz="half" idx="10"/>
          </p:nvPr>
        </p:nvSpPr>
        <p:spPr/>
        <p:txBody>
          <a:bodyPr/>
          <a:lstStyle>
            <a:lvl1pPr>
              <a:defRPr/>
            </a:lvl1pPr>
          </a:lstStyle>
          <a:p>
            <a:pPr>
              <a:defRPr/>
            </a:pPr>
            <a:fld id="{5422AC23-8DBE-4AFD-A0CD-6E24B77447D5}" type="datetime1">
              <a:rPr lang="en-US"/>
              <a:pPr>
                <a:defRPr/>
              </a:pPr>
              <a:t>4/29/2020</a:t>
            </a:fld>
            <a:endParaRPr lang="en-US" dirty="0"/>
          </a:p>
        </p:txBody>
      </p:sp>
      <p:sp>
        <p:nvSpPr>
          <p:cNvPr id="4" name="Footer Placeholder 2">
            <a:extLst>
              <a:ext uri="{FF2B5EF4-FFF2-40B4-BE49-F238E27FC236}">
                <a16:creationId xmlns:a16="http://schemas.microsoft.com/office/drawing/2014/main" id="{58469DFC-4624-4152-B03D-661979CD27A8}"/>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5" name="Slide Number Placeholder 3">
            <a:extLst>
              <a:ext uri="{FF2B5EF4-FFF2-40B4-BE49-F238E27FC236}">
                <a16:creationId xmlns:a16="http://schemas.microsoft.com/office/drawing/2014/main" id="{291CD7F8-FED5-4704-A87F-70768FE39152}"/>
              </a:ext>
            </a:extLst>
          </p:cNvPr>
          <p:cNvSpPr>
            <a:spLocks noGrp="1"/>
          </p:cNvSpPr>
          <p:nvPr>
            <p:ph type="sldNum" sz="quarter" idx="12"/>
          </p:nvPr>
        </p:nvSpPr>
        <p:spPr/>
        <p:txBody>
          <a:bodyPr/>
          <a:lstStyle>
            <a:lvl1pPr>
              <a:defRPr/>
            </a:lvl1pPr>
          </a:lstStyle>
          <a:p>
            <a:pPr>
              <a:defRPr/>
            </a:pPr>
            <a:fld id="{0258E1A8-6F12-4A34-BBBF-2CEC4C017F76}" type="slidenum">
              <a:rPr lang="en-US"/>
              <a:pPr>
                <a:defRPr/>
              </a:pPr>
              <a:t>‹#›</a:t>
            </a:fld>
            <a:endParaRPr lang="en-US" dirty="0"/>
          </a:p>
        </p:txBody>
      </p:sp>
    </p:spTree>
    <p:extLst>
      <p:ext uri="{BB962C8B-B14F-4D97-AF65-F5344CB8AC3E}">
        <p14:creationId xmlns:p14="http://schemas.microsoft.com/office/powerpoint/2010/main" val="289635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9B839775-E442-414E-A8A8-45F8B7605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E11D6CF-0727-4616-84B5-C3AE57BE4228}"/>
              </a:ext>
            </a:extLst>
          </p:cNvPr>
          <p:cNvSpPr>
            <a:spLocks noGrp="1"/>
          </p:cNvSpPr>
          <p:nvPr>
            <p:ph type="dt" sz="half" idx="10"/>
          </p:nvPr>
        </p:nvSpPr>
        <p:spPr/>
        <p:txBody>
          <a:bodyPr/>
          <a:lstStyle>
            <a:lvl1pPr>
              <a:defRPr/>
            </a:lvl1pPr>
          </a:lstStyle>
          <a:p>
            <a:pPr>
              <a:defRPr/>
            </a:pPr>
            <a:fld id="{EADD5595-C176-4F73-893C-F2F5FE8812B7}" type="datetime1">
              <a:rPr lang="en-US"/>
              <a:pPr>
                <a:defRPr/>
              </a:pPr>
              <a:t>4/29/2020</a:t>
            </a:fld>
            <a:endParaRPr lang="en-US" dirty="0"/>
          </a:p>
        </p:txBody>
      </p:sp>
      <p:sp>
        <p:nvSpPr>
          <p:cNvPr id="7" name="Footer Placeholder 5">
            <a:extLst>
              <a:ext uri="{FF2B5EF4-FFF2-40B4-BE49-F238E27FC236}">
                <a16:creationId xmlns:a16="http://schemas.microsoft.com/office/drawing/2014/main" id="{B2A1FB5A-A242-4ED1-B13E-41C2437D3844}"/>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8" name="Slide Number Placeholder 6">
            <a:extLst>
              <a:ext uri="{FF2B5EF4-FFF2-40B4-BE49-F238E27FC236}">
                <a16:creationId xmlns:a16="http://schemas.microsoft.com/office/drawing/2014/main" id="{60E1DC9E-5432-4388-8F82-F5A6D9DC8B1E}"/>
              </a:ext>
            </a:extLst>
          </p:cNvPr>
          <p:cNvSpPr>
            <a:spLocks noGrp="1"/>
          </p:cNvSpPr>
          <p:nvPr>
            <p:ph type="sldNum" sz="quarter" idx="12"/>
          </p:nvPr>
        </p:nvSpPr>
        <p:spPr/>
        <p:txBody>
          <a:bodyPr/>
          <a:lstStyle>
            <a:lvl1pPr>
              <a:defRPr/>
            </a:lvl1pPr>
          </a:lstStyle>
          <a:p>
            <a:pPr>
              <a:defRPr/>
            </a:pPr>
            <a:fld id="{A7C4CA65-2AA5-4ED7-B237-19FA64525AC2}" type="slidenum">
              <a:rPr lang="en-US"/>
              <a:pPr>
                <a:defRPr/>
              </a:pPr>
              <a:t>‹#›</a:t>
            </a:fld>
            <a:endParaRPr lang="en-US" dirty="0"/>
          </a:p>
        </p:txBody>
      </p:sp>
    </p:spTree>
    <p:extLst>
      <p:ext uri="{BB962C8B-B14F-4D97-AF65-F5344CB8AC3E}">
        <p14:creationId xmlns:p14="http://schemas.microsoft.com/office/powerpoint/2010/main" val="332117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3C335815-9EE7-4296-851D-24AD5BAB1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F6EDDC4-7E3B-4C84-919F-0355CB1D8CC5}"/>
              </a:ext>
            </a:extLst>
          </p:cNvPr>
          <p:cNvSpPr>
            <a:spLocks noGrp="1"/>
          </p:cNvSpPr>
          <p:nvPr>
            <p:ph type="dt" sz="half" idx="10"/>
          </p:nvPr>
        </p:nvSpPr>
        <p:spPr/>
        <p:txBody>
          <a:bodyPr/>
          <a:lstStyle>
            <a:lvl1pPr>
              <a:defRPr/>
            </a:lvl1pPr>
          </a:lstStyle>
          <a:p>
            <a:pPr>
              <a:defRPr/>
            </a:pPr>
            <a:fld id="{C4728CFF-3178-42E9-8237-A2F5DFFBE735}" type="datetime1">
              <a:rPr lang="en-US"/>
              <a:pPr>
                <a:defRPr/>
              </a:pPr>
              <a:t>4/29/2020</a:t>
            </a:fld>
            <a:endParaRPr lang="en-US" dirty="0"/>
          </a:p>
        </p:txBody>
      </p:sp>
      <p:sp>
        <p:nvSpPr>
          <p:cNvPr id="7" name="Footer Placeholder 5">
            <a:extLst>
              <a:ext uri="{FF2B5EF4-FFF2-40B4-BE49-F238E27FC236}">
                <a16:creationId xmlns:a16="http://schemas.microsoft.com/office/drawing/2014/main" id="{BEE91B57-9A47-48A7-BC00-00E91AD317DB}"/>
              </a:ext>
            </a:extLst>
          </p:cNvPr>
          <p:cNvSpPr>
            <a:spLocks noGrp="1"/>
          </p:cNvSpPr>
          <p:nvPr>
            <p:ph type="ftr" sz="quarter" idx="11"/>
          </p:nvPr>
        </p:nvSpPr>
        <p:spPr/>
        <p:txBody>
          <a:bodyPr/>
          <a:lstStyle>
            <a:lvl1pPr>
              <a:defRPr/>
            </a:lvl1pPr>
          </a:lstStyle>
          <a:p>
            <a:pPr>
              <a:defRPr/>
            </a:pPr>
            <a:r>
              <a:rPr lang="en-US"/>
              <a:t>Siddiqa Amin </a:t>
            </a:r>
            <a:endParaRPr lang="en-US" dirty="0"/>
          </a:p>
        </p:txBody>
      </p:sp>
      <p:sp>
        <p:nvSpPr>
          <p:cNvPr id="8" name="Slide Number Placeholder 6">
            <a:extLst>
              <a:ext uri="{FF2B5EF4-FFF2-40B4-BE49-F238E27FC236}">
                <a16:creationId xmlns:a16="http://schemas.microsoft.com/office/drawing/2014/main" id="{59675657-5D13-4739-823D-C02F421BBF9C}"/>
              </a:ext>
            </a:extLst>
          </p:cNvPr>
          <p:cNvSpPr>
            <a:spLocks noGrp="1"/>
          </p:cNvSpPr>
          <p:nvPr>
            <p:ph type="sldNum" sz="quarter" idx="12"/>
          </p:nvPr>
        </p:nvSpPr>
        <p:spPr/>
        <p:txBody>
          <a:bodyPr/>
          <a:lstStyle>
            <a:lvl1pPr>
              <a:defRPr/>
            </a:lvl1pPr>
          </a:lstStyle>
          <a:p>
            <a:pPr>
              <a:defRPr/>
            </a:pPr>
            <a:fld id="{B965BA85-C2DE-425C-BD0E-37995F3BCC5E}" type="slidenum">
              <a:rPr lang="en-US"/>
              <a:pPr>
                <a:defRPr/>
              </a:pPr>
              <a:t>‹#›</a:t>
            </a:fld>
            <a:endParaRPr lang="en-US" dirty="0"/>
          </a:p>
        </p:txBody>
      </p:sp>
    </p:spTree>
    <p:extLst>
      <p:ext uri="{BB962C8B-B14F-4D97-AF65-F5344CB8AC3E}">
        <p14:creationId xmlns:p14="http://schemas.microsoft.com/office/powerpoint/2010/main" val="113196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908D5-B505-4A10-A186-B419FD1FE99B}"/>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8BC168B5-3418-43C5-AA8E-A0229831EA08}"/>
              </a:ext>
            </a:extLst>
          </p:cNvPr>
          <p:cNvSpPr>
            <a:spLocks noGrp="1" noChangeArrowheads="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67563A1-450B-430F-ADA7-B5F4CBF7F2B5}"/>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F894EF65-F57A-48D9-96C0-11EB9EBD77BA}" type="datetime1">
              <a:rPr lang="en-US"/>
              <a:pPr>
                <a:defRPr/>
              </a:pPr>
              <a:t>4/29/2020</a:t>
            </a:fld>
            <a:endParaRPr lang="en-US" dirty="0"/>
          </a:p>
        </p:txBody>
      </p:sp>
      <p:sp>
        <p:nvSpPr>
          <p:cNvPr id="5" name="Footer Placeholder 4">
            <a:extLst>
              <a:ext uri="{FF2B5EF4-FFF2-40B4-BE49-F238E27FC236}">
                <a16:creationId xmlns:a16="http://schemas.microsoft.com/office/drawing/2014/main" id="{171BD9D9-2232-4C9C-8F0B-FA6EE2200DBE}"/>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US"/>
              <a:t>Siddiqa Amin </a:t>
            </a:r>
            <a:endParaRPr lang="en-US" dirty="0"/>
          </a:p>
        </p:txBody>
      </p:sp>
      <p:sp>
        <p:nvSpPr>
          <p:cNvPr id="6" name="Slide Number Placeholder 5">
            <a:extLst>
              <a:ext uri="{FF2B5EF4-FFF2-40B4-BE49-F238E27FC236}">
                <a16:creationId xmlns:a16="http://schemas.microsoft.com/office/drawing/2014/main" id="{623E37B0-4E46-4180-80DA-DDA621B8C982}"/>
              </a:ext>
            </a:extLst>
          </p:cNvPr>
          <p:cNvSpPr>
            <a:spLocks noGrp="1"/>
          </p:cNvSpPr>
          <p:nvPr>
            <p:ph type="sldNum" sz="quarter" idx="4"/>
          </p:nvPr>
        </p:nvSpPr>
        <p:spPr>
          <a:xfrm>
            <a:off x="10266363" y="5870575"/>
            <a:ext cx="550862"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pPr>
              <a:defRPr/>
            </a:pPr>
            <a:fld id="{74A636C8-5738-40E2-A341-6F5BF2D7EE1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1"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Lst>
  <p:hf hdr="0" dt="0"/>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alibri Light" panose="020F0302020204030204" pitchFamily="34" charset="0"/>
        </a:defRPr>
      </a:lvl2pPr>
      <a:lvl3pPr algn="l" defTabSz="457200" rtl="0" fontAlgn="base">
        <a:spcBef>
          <a:spcPct val="0"/>
        </a:spcBef>
        <a:spcAft>
          <a:spcPct val="0"/>
        </a:spcAft>
        <a:defRPr sz="3600">
          <a:solidFill>
            <a:schemeClr val="tx1"/>
          </a:solidFill>
          <a:latin typeface="Calibri Light" panose="020F0302020204030204" pitchFamily="34" charset="0"/>
        </a:defRPr>
      </a:lvl3pPr>
      <a:lvl4pPr algn="l" defTabSz="457200" rtl="0" fontAlgn="base">
        <a:spcBef>
          <a:spcPct val="0"/>
        </a:spcBef>
        <a:spcAft>
          <a:spcPct val="0"/>
        </a:spcAft>
        <a:defRPr sz="3600">
          <a:solidFill>
            <a:schemeClr val="tx1"/>
          </a:solidFill>
          <a:latin typeface="Calibri Light" panose="020F0302020204030204" pitchFamily="34" charset="0"/>
        </a:defRPr>
      </a:lvl4pPr>
      <a:lvl5pPr algn="l" defTabSz="457200" rtl="0" fontAlgn="base">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fontAlgn="base">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D79CB222-F709-4A02-88A5-ADB728391544}"/>
              </a:ext>
            </a:extLst>
          </p:cNvPr>
          <p:cNvPicPr>
            <a:picLocks noChangeAspect="1"/>
          </p:cNvPicPr>
          <p:nvPr/>
        </p:nvPicPr>
        <p:blipFill rotWithShape="1">
          <a:blip r:embed="rId3"/>
          <a:srcRect/>
          <a:stretch/>
        </p:blipFill>
        <p:spPr>
          <a:xfrm>
            <a:off x="20" y="13262"/>
            <a:ext cx="12191980" cy="6857990"/>
          </a:xfrm>
          <a:prstGeom prst="rect">
            <a:avLst/>
          </a:prstGeom>
          <a:ln>
            <a:noFill/>
          </a:ln>
          <a:effectLst>
            <a:softEdge rad="112500"/>
          </a:effectLst>
        </p:spPr>
      </p:pic>
      <p:sp>
        <p:nvSpPr>
          <p:cNvPr id="2" name="Title 1">
            <a:extLst>
              <a:ext uri="{FF2B5EF4-FFF2-40B4-BE49-F238E27FC236}">
                <a16:creationId xmlns:a16="http://schemas.microsoft.com/office/drawing/2014/main" id="{6D66ACF4-083F-42CF-A3E8-EC57A6AEE80B}"/>
              </a:ext>
            </a:extLst>
          </p:cNvPr>
          <p:cNvSpPr>
            <a:spLocks noGrp="1"/>
          </p:cNvSpPr>
          <p:nvPr>
            <p:ph type="ctrTitle"/>
          </p:nvPr>
        </p:nvSpPr>
        <p:spPr>
          <a:xfrm>
            <a:off x="185738" y="138113"/>
            <a:ext cx="10809287" cy="1187450"/>
          </a:xfrm>
        </p:spPr>
        <p:txBody>
          <a:bodyPr/>
          <a:lstStyle/>
          <a:p>
            <a:pPr algn="ctr" fontAlgn="auto">
              <a:spcAft>
                <a:spcPts val="0"/>
              </a:spcAft>
              <a:defRPr/>
            </a:pPr>
            <a:r>
              <a:rPr lang="en-US" sz="4400" b="1" dirty="0"/>
              <a:t>Subject: PLANNING OF NEW TOWN </a:t>
            </a:r>
          </a:p>
        </p:txBody>
      </p:sp>
      <p:sp>
        <p:nvSpPr>
          <p:cNvPr id="3" name="Subtitle 2">
            <a:extLst>
              <a:ext uri="{FF2B5EF4-FFF2-40B4-BE49-F238E27FC236}">
                <a16:creationId xmlns:a16="http://schemas.microsoft.com/office/drawing/2014/main" id="{9755AA7F-B095-47AB-A3CF-AA15196D04D2}"/>
              </a:ext>
            </a:extLst>
          </p:cNvPr>
          <p:cNvSpPr>
            <a:spLocks noGrp="1"/>
          </p:cNvSpPr>
          <p:nvPr>
            <p:ph type="subTitle" idx="1"/>
          </p:nvPr>
        </p:nvSpPr>
        <p:spPr>
          <a:xfrm>
            <a:off x="3735388" y="3836988"/>
            <a:ext cx="4946650" cy="887412"/>
          </a:xfrm>
        </p:spPr>
        <p:txBody>
          <a:bodyPr rtlCol="0">
            <a:normAutofit fontScale="92500"/>
          </a:bodyPr>
          <a:lstStyle/>
          <a:p>
            <a:pPr fontAlgn="auto">
              <a:spcBef>
                <a:spcPts val="0"/>
              </a:spcBef>
              <a:spcAft>
                <a:spcPts val="600"/>
              </a:spcAft>
              <a:buFont typeface="Arial"/>
              <a:buNone/>
              <a:defRPr/>
            </a:pPr>
            <a:endParaRPr lang="en-US" sz="2400" b="1" dirty="0"/>
          </a:p>
          <a:p>
            <a:pPr fontAlgn="auto">
              <a:spcBef>
                <a:spcPts val="0"/>
              </a:spcBef>
              <a:spcAft>
                <a:spcPts val="600"/>
              </a:spcAft>
              <a:buFont typeface="Arial"/>
              <a:buNone/>
              <a:defRPr/>
            </a:pPr>
            <a:r>
              <a:rPr lang="en-US" sz="2400" b="1" dirty="0"/>
              <a:t>Siddiqa Amin  (Assistant Professor)</a:t>
            </a:r>
          </a:p>
        </p:txBody>
      </p:sp>
      <p:sp>
        <p:nvSpPr>
          <p:cNvPr id="20485" name="Title 1">
            <a:extLst>
              <a:ext uri="{FF2B5EF4-FFF2-40B4-BE49-F238E27FC236}">
                <a16:creationId xmlns:a16="http://schemas.microsoft.com/office/drawing/2014/main" id="{18E10034-17C7-420B-8F93-17F82C16CC2C}"/>
              </a:ext>
            </a:extLst>
          </p:cNvPr>
          <p:cNvSpPr txBox="1">
            <a:spLocks noChangeArrowheads="1"/>
          </p:cNvSpPr>
          <p:nvPr/>
        </p:nvSpPr>
        <p:spPr bwMode="auto">
          <a:xfrm>
            <a:off x="-53975" y="5402263"/>
            <a:ext cx="125253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200150" indent="-28575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543050" indent="-17145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00250" indent="-17145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457450" indent="-17145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14650" indent="-17145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371850" indent="-17145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29050" indent="-17145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en-US" altLang="en-US" sz="4000" b="1">
                <a:latin typeface="Calibri Light" panose="020F0302020204030204" pitchFamily="34" charset="0"/>
              </a:rPr>
              <a:t>Department of City and Regional Planning,</a:t>
            </a:r>
          </a:p>
          <a:p>
            <a:pPr algn="ctr" eaLnBrk="1" hangingPunct="1">
              <a:spcAft>
                <a:spcPct val="0"/>
              </a:spcAft>
              <a:buClrTx/>
              <a:buSzTx/>
              <a:buFontTx/>
              <a:buNone/>
            </a:pPr>
            <a:r>
              <a:rPr lang="en-US" altLang="en-US" sz="4000" b="1">
                <a:latin typeface="Calibri Light" panose="020F0302020204030204" pitchFamily="34" charset="0"/>
              </a:rPr>
              <a:t>Lahore College for Women University </a:t>
            </a:r>
          </a:p>
        </p:txBody>
      </p:sp>
      <p:pic>
        <p:nvPicPr>
          <p:cNvPr id="20486" name="image21.png" descr="Image result">
            <a:extLst>
              <a:ext uri="{FF2B5EF4-FFF2-40B4-BE49-F238E27FC236}">
                <a16:creationId xmlns:a16="http://schemas.microsoft.com/office/drawing/2014/main" id="{C6097211-9D6B-46E0-AB58-63211F262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1793875"/>
            <a:ext cx="17367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B2E9-EB3B-438C-BFD6-A0F2EC3A51D5}"/>
              </a:ext>
            </a:extLst>
          </p:cNvPr>
          <p:cNvSpPr>
            <a:spLocks noGrp="1"/>
          </p:cNvSpPr>
          <p:nvPr>
            <p:ph type="title"/>
          </p:nvPr>
        </p:nvSpPr>
        <p:spPr>
          <a:xfrm>
            <a:off x="1800225" y="1262063"/>
            <a:ext cx="9017000" cy="1812925"/>
          </a:xfrm>
        </p:spPr>
        <p:txBody>
          <a:bodyPr/>
          <a:lstStyle/>
          <a:p>
            <a:pPr algn="ctr" fontAlgn="auto">
              <a:spcAft>
                <a:spcPts val="0"/>
              </a:spcAft>
              <a:defRPr/>
            </a:pPr>
            <a:r>
              <a:rPr lang="en-US" sz="4000" b="1" dirty="0"/>
              <a:t>LECTURE NO.1 </a:t>
            </a:r>
            <a:br>
              <a:rPr lang="en-US" sz="4000" b="1" dirty="0"/>
            </a:br>
            <a:endParaRPr lang="en-US" sz="4000" b="1" dirty="0"/>
          </a:p>
        </p:txBody>
      </p:sp>
      <p:sp>
        <p:nvSpPr>
          <p:cNvPr id="22531" name="Footer Placeholder 2">
            <a:extLst>
              <a:ext uri="{FF2B5EF4-FFF2-40B4-BE49-F238E27FC236}">
                <a16:creationId xmlns:a16="http://schemas.microsoft.com/office/drawing/2014/main" id="{3A581EE2-E05D-4897-81F7-46B139E3DAAF}"/>
              </a:ext>
            </a:extLst>
          </p:cNvPr>
          <p:cNvSpPr>
            <a:spLocks noGrp="1" noChangeArrowheads="1"/>
          </p:cNvSpPr>
          <p:nvPr>
            <p:ph type="ftr" sz="quarter" idx="11"/>
          </p:nvPr>
        </p:nvSpPr>
        <p:spPr bwMode="auto">
          <a:xfrm>
            <a:off x="0" y="6376988"/>
            <a:ext cx="7827963"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Siddiqa Amin </a:t>
            </a:r>
          </a:p>
        </p:txBody>
      </p:sp>
      <p:sp>
        <p:nvSpPr>
          <p:cNvPr id="22532" name="Slide Number Placeholder 4">
            <a:extLst>
              <a:ext uri="{FF2B5EF4-FFF2-40B4-BE49-F238E27FC236}">
                <a16:creationId xmlns:a16="http://schemas.microsoft.com/office/drawing/2014/main" id="{DCCAFBB3-BC65-45F4-BC07-6D564BBE6B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54D5F8-F324-4B46-9C86-1EB44D63DF95}" type="slidenum">
              <a:rPr lang="en-US" altLang="en-US"/>
              <a:pPr fontAlgn="base">
                <a:spcBef>
                  <a:spcPct val="0"/>
                </a:spcBef>
                <a:spcAft>
                  <a:spcPct val="0"/>
                </a:spcAft>
              </a:pPr>
              <a:t>2</a:t>
            </a:fld>
            <a:endParaRPr lang="en-US" altLang="en-US"/>
          </a:p>
        </p:txBody>
      </p:sp>
      <p:pic>
        <p:nvPicPr>
          <p:cNvPr id="22533" name="Picture 3">
            <a:extLst>
              <a:ext uri="{FF2B5EF4-FFF2-40B4-BE49-F238E27FC236}">
                <a16:creationId xmlns:a16="http://schemas.microsoft.com/office/drawing/2014/main" id="{817D4E83-4E89-4F11-98CA-8E84ED000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2716213"/>
            <a:ext cx="10126663"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7BE9-29D9-4EB0-9163-0B469A7F5BD2}"/>
              </a:ext>
            </a:extLst>
          </p:cNvPr>
          <p:cNvSpPr>
            <a:spLocks noGrp="1"/>
          </p:cNvSpPr>
          <p:nvPr>
            <p:ph type="title"/>
          </p:nvPr>
        </p:nvSpPr>
        <p:spPr>
          <a:xfrm>
            <a:off x="1639888" y="596900"/>
            <a:ext cx="10552112" cy="1281113"/>
          </a:xfrm>
        </p:spPr>
        <p:txBody>
          <a:bodyPr/>
          <a:lstStyle/>
          <a:p>
            <a:pPr fontAlgn="auto">
              <a:spcAft>
                <a:spcPts val="0"/>
              </a:spcAft>
              <a:defRPr/>
            </a:pPr>
            <a:r>
              <a:rPr lang="en-US" b="1" dirty="0"/>
              <a:t>2) HISTORICAL DEVELOPMENT OF NEW TOWNS</a:t>
            </a:r>
            <a:br>
              <a:rPr lang="en-US" dirty="0"/>
            </a:br>
            <a:endParaRPr lang="en-US" dirty="0"/>
          </a:p>
        </p:txBody>
      </p:sp>
      <p:sp>
        <p:nvSpPr>
          <p:cNvPr id="24579" name="Content Placeholder 2">
            <a:extLst>
              <a:ext uri="{FF2B5EF4-FFF2-40B4-BE49-F238E27FC236}">
                <a16:creationId xmlns:a16="http://schemas.microsoft.com/office/drawing/2014/main" id="{EF7594BB-D457-4401-8063-ACA311029DAB}"/>
              </a:ext>
            </a:extLst>
          </p:cNvPr>
          <p:cNvSpPr>
            <a:spLocks noGrp="1" noChangeArrowheads="1"/>
          </p:cNvSpPr>
          <p:nvPr>
            <p:ph idx="1"/>
          </p:nvPr>
        </p:nvSpPr>
        <p:spPr>
          <a:xfrm>
            <a:off x="1636713" y="2106613"/>
            <a:ext cx="9820275" cy="4640262"/>
          </a:xfrm>
        </p:spPr>
        <p:txBody>
          <a:bodyPr/>
          <a:lstStyle/>
          <a:p>
            <a:pPr algn="just">
              <a:lnSpc>
                <a:spcPct val="200000"/>
              </a:lnSpc>
            </a:pPr>
            <a:r>
              <a:rPr lang="en-US" altLang="en-US"/>
              <a:t>The new-town movement was anticipated by Ebenezer Howard in the early 20</a:t>
            </a:r>
            <a:r>
              <a:rPr lang="en-US" altLang="en-US" baseline="30000"/>
              <a:t>th</a:t>
            </a:r>
            <a:r>
              <a:rPr lang="en-US" altLang="en-US"/>
              <a:t> century. </a:t>
            </a:r>
          </a:p>
          <a:p>
            <a:pPr algn="just">
              <a:lnSpc>
                <a:spcPct val="200000"/>
              </a:lnSpc>
            </a:pPr>
            <a:r>
              <a:rPr lang="en-US" altLang="en-US"/>
              <a:t>first official new towns were proposed in Britain's New Towns Act of 1946. </a:t>
            </a:r>
          </a:p>
          <a:p>
            <a:pPr algn="just">
              <a:lnSpc>
                <a:spcPct val="200000"/>
              </a:lnSpc>
            </a:pPr>
            <a:r>
              <a:rPr lang="en-US" altLang="en-US"/>
              <a:t>The idea found favor in other countries, especially in the U.S., Western Europe, and Soviet Siberia. </a:t>
            </a:r>
          </a:p>
          <a:p>
            <a:pPr algn="just">
              <a:lnSpc>
                <a:spcPct val="200000"/>
              </a:lnSpc>
            </a:pPr>
            <a:r>
              <a:rPr lang="en-US" altLang="en-US"/>
              <a:t>New towns outside Britain often failed to incorporate enough of the mixed-use atmosphere that gives town vitality.</a:t>
            </a:r>
          </a:p>
          <a:p>
            <a:pPr algn="just">
              <a:lnSpc>
                <a:spcPct val="200000"/>
              </a:lnSpc>
            </a:pPr>
            <a:r>
              <a:rPr lang="en-US" altLang="en-US"/>
              <a:t>However, a dramatic increase in commuting and use of the car increased the need for new towns to be self-contained.</a:t>
            </a:r>
          </a:p>
          <a:p>
            <a:pPr algn="just"/>
            <a:endParaRPr lang="en-US" altLang="en-US"/>
          </a:p>
        </p:txBody>
      </p:sp>
      <p:sp>
        <p:nvSpPr>
          <p:cNvPr id="24580" name="Footer Placeholder 3">
            <a:extLst>
              <a:ext uri="{FF2B5EF4-FFF2-40B4-BE49-F238E27FC236}">
                <a16:creationId xmlns:a16="http://schemas.microsoft.com/office/drawing/2014/main" id="{9246FB6C-5DB8-4FBF-96DE-536A432659FE}"/>
              </a:ext>
            </a:extLst>
          </p:cNvPr>
          <p:cNvSpPr>
            <a:spLocks noGrp="1" noChangeArrowheads="1"/>
          </p:cNvSpPr>
          <p:nvPr>
            <p:ph type="ftr" sz="quarter" idx="11"/>
          </p:nvPr>
        </p:nvSpPr>
        <p:spPr bwMode="auto">
          <a:xfrm>
            <a:off x="177800" y="6381750"/>
            <a:ext cx="7620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Siddiqa Amin </a:t>
            </a:r>
          </a:p>
        </p:txBody>
      </p:sp>
      <p:sp>
        <p:nvSpPr>
          <p:cNvPr id="24581" name="Slide Number Placeholder 4">
            <a:extLst>
              <a:ext uri="{FF2B5EF4-FFF2-40B4-BE49-F238E27FC236}">
                <a16:creationId xmlns:a16="http://schemas.microsoft.com/office/drawing/2014/main" id="{F5385C31-E1F9-4E75-ADF5-645896CD59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2654E6-6590-4F14-8377-97D8D02E213F}" type="slidenum">
              <a:rPr lang="en-US" altLang="en-US"/>
              <a:pPr fontAlgn="base">
                <a:spcBef>
                  <a:spcPct val="0"/>
                </a:spcBef>
                <a:spcAft>
                  <a:spcPct val="0"/>
                </a:spcAft>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718E-A1C8-46B4-A852-EC81DEB583CD}"/>
              </a:ext>
            </a:extLst>
          </p:cNvPr>
          <p:cNvSpPr>
            <a:spLocks noGrp="1"/>
          </p:cNvSpPr>
          <p:nvPr>
            <p:ph type="title"/>
          </p:nvPr>
        </p:nvSpPr>
        <p:spPr>
          <a:xfrm>
            <a:off x="1639888" y="623888"/>
            <a:ext cx="8912225" cy="1281112"/>
          </a:xfrm>
        </p:spPr>
        <p:txBody>
          <a:bodyPr/>
          <a:lstStyle/>
          <a:p>
            <a:pPr fontAlgn="auto">
              <a:spcAft>
                <a:spcPts val="0"/>
              </a:spcAft>
              <a:defRPr/>
            </a:pPr>
            <a:r>
              <a:rPr lang="en-US" b="1" dirty="0"/>
              <a:t>3)		IMPORTANCE OF NEW TOWN</a:t>
            </a:r>
            <a:br>
              <a:rPr lang="en-US" dirty="0"/>
            </a:br>
            <a:endParaRPr lang="en-US" dirty="0"/>
          </a:p>
        </p:txBody>
      </p:sp>
      <p:sp>
        <p:nvSpPr>
          <p:cNvPr id="3" name="Content Placeholder 2">
            <a:extLst>
              <a:ext uri="{FF2B5EF4-FFF2-40B4-BE49-F238E27FC236}">
                <a16:creationId xmlns:a16="http://schemas.microsoft.com/office/drawing/2014/main" id="{D2440F68-20B5-4C90-97CC-CD4FFD289D05}"/>
              </a:ext>
            </a:extLst>
          </p:cNvPr>
          <p:cNvSpPr>
            <a:spLocks noGrp="1"/>
          </p:cNvSpPr>
          <p:nvPr>
            <p:ph idx="1"/>
          </p:nvPr>
        </p:nvSpPr>
        <p:spPr>
          <a:xfrm>
            <a:off x="1636713" y="1565275"/>
            <a:ext cx="10382250" cy="5292725"/>
          </a:xfrm>
        </p:spPr>
        <p:txBody>
          <a:bodyPr rtlCol="0">
            <a:normAutofit fontScale="92500" lnSpcReduction="20000"/>
          </a:bodyPr>
          <a:lstStyle/>
          <a:p>
            <a:pPr algn="just" fontAlgn="auto">
              <a:lnSpc>
                <a:spcPct val="150000"/>
              </a:lnSpc>
              <a:spcBef>
                <a:spcPts val="0"/>
              </a:spcBef>
              <a:buFont typeface="Arial"/>
              <a:buChar char="•"/>
              <a:defRPr/>
            </a:pPr>
            <a:r>
              <a:rPr lang="en-US" dirty="0"/>
              <a:t>A planned community, or planned city, is any community that was carefully planned from its inception and is typically constructed in a previously undeveloped area. </a:t>
            </a:r>
          </a:p>
          <a:p>
            <a:pPr algn="just" fontAlgn="auto">
              <a:lnSpc>
                <a:spcPct val="150000"/>
              </a:lnSpc>
              <a:spcBef>
                <a:spcPts val="0"/>
              </a:spcBef>
              <a:buFont typeface="Arial"/>
              <a:buChar char="•"/>
              <a:defRPr/>
            </a:pPr>
            <a:r>
              <a:rPr lang="en-US" dirty="0"/>
              <a:t>This contrasts with settlements that evolve in a more ad-hoc fashion. </a:t>
            </a:r>
          </a:p>
          <a:p>
            <a:pPr algn="just" fontAlgn="auto">
              <a:lnSpc>
                <a:spcPct val="150000"/>
              </a:lnSpc>
              <a:spcBef>
                <a:spcPts val="0"/>
              </a:spcBef>
              <a:buFont typeface="Arial"/>
              <a:buChar char="•"/>
              <a:defRPr/>
            </a:pPr>
            <a:r>
              <a:rPr lang="en-US" dirty="0"/>
              <a:t>Land use conflicts are less frequent in planned communities since they are planned carefully.</a:t>
            </a:r>
          </a:p>
          <a:p>
            <a:pPr algn="just" fontAlgn="auto">
              <a:lnSpc>
                <a:spcPct val="150000"/>
              </a:lnSpc>
              <a:spcBef>
                <a:spcPts val="0"/>
              </a:spcBef>
              <a:buFont typeface="Arial"/>
              <a:buChar char="•"/>
              <a:defRPr/>
            </a:pPr>
            <a:r>
              <a:rPr lang="en-US" dirty="0"/>
              <a:t>New Towns are not problematic. On the contrary: they are often well loved by their inhabitants and function very well. </a:t>
            </a:r>
          </a:p>
          <a:p>
            <a:pPr algn="just" fontAlgn="auto">
              <a:lnSpc>
                <a:spcPct val="150000"/>
              </a:lnSpc>
              <a:spcBef>
                <a:spcPts val="0"/>
              </a:spcBef>
              <a:buFont typeface="Arial"/>
              <a:buChar char="•"/>
              <a:defRPr/>
            </a:pPr>
            <a:r>
              <a:rPr lang="en-US" dirty="0"/>
              <a:t>Some of them are still faced with large-scale building </a:t>
            </a:r>
            <a:r>
              <a:rPr lang="en-US" dirty="0" err="1"/>
              <a:t>programmes</a:t>
            </a:r>
            <a:r>
              <a:rPr lang="en-US" dirty="0"/>
              <a:t> and will grow further over the next decades. Others have stopped growing for some time past. </a:t>
            </a:r>
          </a:p>
          <a:p>
            <a:pPr algn="just" fontAlgn="auto">
              <a:lnSpc>
                <a:spcPct val="150000"/>
              </a:lnSpc>
              <a:spcBef>
                <a:spcPts val="0"/>
              </a:spcBef>
              <a:buFont typeface="Arial"/>
              <a:buChar char="•"/>
              <a:defRPr/>
            </a:pPr>
            <a:r>
              <a:rPr lang="en-US" dirty="0"/>
              <a:t>Both kinds of New Towns share the challenge of re-developing for the first time the oldest areas of their carefully planned urban environment. </a:t>
            </a:r>
          </a:p>
          <a:p>
            <a:pPr algn="just" fontAlgn="auto">
              <a:lnSpc>
                <a:spcPct val="150000"/>
              </a:lnSpc>
              <a:spcBef>
                <a:spcPts val="0"/>
              </a:spcBef>
              <a:buFont typeface="Arial"/>
              <a:buChar char="•"/>
              <a:defRPr/>
            </a:pPr>
            <a:r>
              <a:rPr lang="en-US" dirty="0"/>
              <a:t>New-Town districts attract mainly middle class settlers, drawn by the peaceful and safe living environment and the spacious, reasonably priced houses.</a:t>
            </a:r>
          </a:p>
          <a:p>
            <a:pPr algn="just" fontAlgn="auto">
              <a:spcBef>
                <a:spcPts val="0"/>
              </a:spcBef>
              <a:buFont typeface="Arial"/>
              <a:buChar char="•"/>
              <a:defRPr/>
            </a:pPr>
            <a:endParaRPr lang="en-US" dirty="0"/>
          </a:p>
        </p:txBody>
      </p:sp>
      <p:sp>
        <p:nvSpPr>
          <p:cNvPr id="26628" name="Footer Placeholder 3">
            <a:extLst>
              <a:ext uri="{FF2B5EF4-FFF2-40B4-BE49-F238E27FC236}">
                <a16:creationId xmlns:a16="http://schemas.microsoft.com/office/drawing/2014/main" id="{032CEE5E-851C-4555-B50D-3C2C94F12E4C}"/>
              </a:ext>
            </a:extLst>
          </p:cNvPr>
          <p:cNvSpPr>
            <a:spLocks noGrp="1" noChangeArrowheads="1"/>
          </p:cNvSpPr>
          <p:nvPr>
            <p:ph type="ftr" sz="quarter" idx="11"/>
          </p:nvPr>
        </p:nvSpPr>
        <p:spPr bwMode="auto">
          <a:xfrm>
            <a:off x="173038" y="6492875"/>
            <a:ext cx="7620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Siddiqa Amin </a:t>
            </a:r>
          </a:p>
        </p:txBody>
      </p:sp>
      <p:sp>
        <p:nvSpPr>
          <p:cNvPr id="26629" name="Slide Number Placeholder 4">
            <a:extLst>
              <a:ext uri="{FF2B5EF4-FFF2-40B4-BE49-F238E27FC236}">
                <a16:creationId xmlns:a16="http://schemas.microsoft.com/office/drawing/2014/main" id="{08FA8D05-0B60-48C0-97D4-8C5D3AE66C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3A825D-13B7-425E-8D3A-C8509199CFD4}" type="slidenum">
              <a:rPr lang="en-US" altLang="en-US"/>
              <a:pPr fontAlgn="base">
                <a:spcBef>
                  <a:spcPct val="0"/>
                </a:spcBef>
                <a:spcAft>
                  <a:spcPct val="0"/>
                </a:spcAft>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CDC9-C398-4E55-B698-433B02070A2A}"/>
              </a:ext>
            </a:extLst>
          </p:cNvPr>
          <p:cNvSpPr>
            <a:spLocks noGrp="1"/>
          </p:cNvSpPr>
          <p:nvPr>
            <p:ph type="title"/>
          </p:nvPr>
        </p:nvSpPr>
        <p:spPr>
          <a:xfrm>
            <a:off x="1639888" y="596900"/>
            <a:ext cx="8912225" cy="1281113"/>
          </a:xfrm>
        </p:spPr>
        <p:txBody>
          <a:bodyPr/>
          <a:lstStyle/>
          <a:p>
            <a:pPr fontAlgn="auto">
              <a:spcAft>
                <a:spcPts val="0"/>
              </a:spcAft>
              <a:defRPr/>
            </a:pPr>
            <a:r>
              <a:rPr lang="en-US" dirty="0"/>
              <a:t> </a:t>
            </a:r>
            <a:r>
              <a:rPr lang="en-US" b="1" dirty="0"/>
              <a:t>4)	ESSENTIALS OF A NEW TOWN</a:t>
            </a:r>
            <a:br>
              <a:rPr lang="en-US" dirty="0"/>
            </a:br>
            <a:endParaRPr lang="en-US" dirty="0"/>
          </a:p>
        </p:txBody>
      </p:sp>
      <p:sp>
        <p:nvSpPr>
          <p:cNvPr id="3" name="Content Placeholder 2">
            <a:extLst>
              <a:ext uri="{FF2B5EF4-FFF2-40B4-BE49-F238E27FC236}">
                <a16:creationId xmlns:a16="http://schemas.microsoft.com/office/drawing/2014/main" id="{FA417FC0-87C9-4217-A5CD-EDFC85525FE9}"/>
              </a:ext>
            </a:extLst>
          </p:cNvPr>
          <p:cNvSpPr>
            <a:spLocks noGrp="1"/>
          </p:cNvSpPr>
          <p:nvPr>
            <p:ph idx="1"/>
          </p:nvPr>
        </p:nvSpPr>
        <p:spPr>
          <a:xfrm>
            <a:off x="1636713" y="2106613"/>
            <a:ext cx="9363075" cy="4154487"/>
          </a:xfrm>
        </p:spPr>
        <p:txBody>
          <a:bodyPr rtlCol="0">
            <a:normAutofit fontScale="92500" lnSpcReduction="10000"/>
          </a:bodyPr>
          <a:lstStyle/>
          <a:p>
            <a:pPr marL="400050" indent="-400050" algn="just" fontAlgn="auto">
              <a:spcBef>
                <a:spcPts val="0"/>
              </a:spcBef>
              <a:buFont typeface="+mj-lt"/>
              <a:buAutoNum type="romanLcPeriod"/>
              <a:defRPr/>
            </a:pPr>
            <a:r>
              <a:rPr lang="en-US" sz="2400" dirty="0"/>
              <a:t>Each particular town or city will have some special characteristic or distinctive feature, which will influence and dominate the whole design. </a:t>
            </a:r>
          </a:p>
          <a:p>
            <a:pPr marL="400050" indent="-400050" algn="just" fontAlgn="auto">
              <a:spcBef>
                <a:spcPts val="0"/>
              </a:spcBef>
              <a:buFont typeface="+mj-lt"/>
              <a:buAutoNum type="romanLcPeriod"/>
              <a:defRPr/>
            </a:pPr>
            <a:r>
              <a:rPr lang="en-US" sz="2400" dirty="0"/>
              <a:t>The social, civic, and industrial character of the city, and its situation and general topographical character have all to be carefully considered, and given their proper importance and place in the design. </a:t>
            </a:r>
          </a:p>
          <a:p>
            <a:pPr marL="400050" indent="-400050" algn="just" fontAlgn="auto">
              <a:spcBef>
                <a:spcPts val="0"/>
              </a:spcBef>
              <a:buFont typeface="+mj-lt"/>
              <a:buAutoNum type="romanLcPeriod"/>
              <a:defRPr/>
            </a:pPr>
            <a:r>
              <a:rPr lang="en-US" sz="2400" dirty="0"/>
              <a:t>While some special feature is almost bound to predominate, there are still many features common to all cities; and it is possible to lay down something like general rules, while recognizing that exceptions will have to be made in particular cases,</a:t>
            </a:r>
          </a:p>
          <a:p>
            <a:pPr marL="400050" indent="-400050" algn="just" fontAlgn="auto">
              <a:spcBef>
                <a:spcPts val="0"/>
              </a:spcBef>
              <a:buFont typeface="+mj-lt"/>
              <a:buAutoNum type="romanLcPeriod"/>
              <a:defRPr/>
            </a:pPr>
            <a:r>
              <a:rPr lang="en-US" sz="2400" dirty="0"/>
              <a:t>Among the first essentials for all well-planned towns are:-</a:t>
            </a:r>
          </a:p>
          <a:p>
            <a:pPr marL="857250" lvl="1" indent="-457200" algn="just" fontAlgn="auto">
              <a:spcBef>
                <a:spcPts val="0"/>
              </a:spcBef>
              <a:buFont typeface="+mj-lt"/>
              <a:buAutoNum type="alphaLcParenR"/>
              <a:defRPr/>
            </a:pPr>
            <a:r>
              <a:rPr lang="en-US" sz="2200" dirty="0"/>
              <a:t>The provision of an adequate water supply.</a:t>
            </a:r>
          </a:p>
          <a:p>
            <a:pPr algn="just" fontAlgn="auto">
              <a:spcBef>
                <a:spcPts val="0"/>
              </a:spcBef>
              <a:buFont typeface="Arial"/>
              <a:buChar char="•"/>
              <a:defRPr/>
            </a:pPr>
            <a:endParaRPr lang="en-US" sz="2400" dirty="0"/>
          </a:p>
        </p:txBody>
      </p:sp>
      <p:sp>
        <p:nvSpPr>
          <p:cNvPr id="28676" name="Footer Placeholder 3">
            <a:extLst>
              <a:ext uri="{FF2B5EF4-FFF2-40B4-BE49-F238E27FC236}">
                <a16:creationId xmlns:a16="http://schemas.microsoft.com/office/drawing/2014/main" id="{7D75EBAE-5881-4AF9-8C5B-A85428B37DDF}"/>
              </a:ext>
            </a:extLst>
          </p:cNvPr>
          <p:cNvSpPr>
            <a:spLocks noGrp="1" noChangeArrowheads="1"/>
          </p:cNvSpPr>
          <p:nvPr>
            <p:ph type="ftr" sz="quarter" idx="11"/>
          </p:nvPr>
        </p:nvSpPr>
        <p:spPr bwMode="auto">
          <a:xfrm>
            <a:off x="206375" y="6489700"/>
            <a:ext cx="7620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Siddiqa Amin </a:t>
            </a:r>
          </a:p>
        </p:txBody>
      </p:sp>
      <p:sp>
        <p:nvSpPr>
          <p:cNvPr id="28677" name="Slide Number Placeholder 4">
            <a:extLst>
              <a:ext uri="{FF2B5EF4-FFF2-40B4-BE49-F238E27FC236}">
                <a16:creationId xmlns:a16="http://schemas.microsoft.com/office/drawing/2014/main" id="{0CF8E612-DF60-4C87-A74E-AEB5280932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1302C6-1A43-443D-92D7-4F909019BEB6}" type="slidenum">
              <a:rPr lang="en-US" altLang="en-US"/>
              <a:pPr fontAlgn="base">
                <a:spcBef>
                  <a:spcPct val="0"/>
                </a:spcBef>
                <a:spcAft>
                  <a:spcPct val="0"/>
                </a:spcAft>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DD7D-C632-48F8-BF43-CD3DADBA26A8}"/>
              </a:ext>
            </a:extLst>
          </p:cNvPr>
          <p:cNvSpPr>
            <a:spLocks noGrp="1"/>
          </p:cNvSpPr>
          <p:nvPr>
            <p:ph type="title"/>
          </p:nvPr>
        </p:nvSpPr>
        <p:spPr>
          <a:xfrm>
            <a:off x="1641475" y="720725"/>
            <a:ext cx="8912225" cy="1281113"/>
          </a:xfrm>
        </p:spPr>
        <p:txBody>
          <a:bodyPr/>
          <a:lstStyle/>
          <a:p>
            <a:pPr algn="r" fontAlgn="auto">
              <a:spcAft>
                <a:spcPts val="0"/>
              </a:spcAft>
              <a:defRPr/>
            </a:pPr>
            <a:r>
              <a:rPr lang="en-US" dirty="0"/>
              <a:t>Conti………….</a:t>
            </a:r>
          </a:p>
        </p:txBody>
      </p:sp>
      <p:sp>
        <p:nvSpPr>
          <p:cNvPr id="30723" name="Content Placeholder 2">
            <a:extLst>
              <a:ext uri="{FF2B5EF4-FFF2-40B4-BE49-F238E27FC236}">
                <a16:creationId xmlns:a16="http://schemas.microsoft.com/office/drawing/2014/main" id="{4079B388-95DA-4506-9C5D-4191961D9BA6}"/>
              </a:ext>
            </a:extLst>
          </p:cNvPr>
          <p:cNvSpPr>
            <a:spLocks noGrp="1" noChangeArrowheads="1"/>
          </p:cNvSpPr>
          <p:nvPr>
            <p:ph idx="1"/>
          </p:nvPr>
        </p:nvSpPr>
        <p:spPr>
          <a:xfrm>
            <a:off x="1638300" y="2230438"/>
            <a:ext cx="9721850" cy="4378325"/>
          </a:xfrm>
        </p:spPr>
        <p:txBody>
          <a:bodyPr/>
          <a:lstStyle/>
          <a:p>
            <a:pPr marL="857250" lvl="1" indent="-457200" algn="just">
              <a:lnSpc>
                <a:spcPct val="110000"/>
              </a:lnSpc>
              <a:buFont typeface="Calibri Light" panose="020F0302020204030204" pitchFamily="34" charset="0"/>
              <a:buAutoNum type="alphaLcParenR" startAt="2"/>
            </a:pPr>
            <a:r>
              <a:rPr lang="en-US" altLang="en-US" sz="2100"/>
              <a:t>An efficient sewerage and drainage system.</a:t>
            </a:r>
          </a:p>
          <a:p>
            <a:pPr marL="857250" lvl="1" indent="-457200" algn="just">
              <a:lnSpc>
                <a:spcPct val="110000"/>
              </a:lnSpc>
              <a:buFont typeface="Calibri Light" panose="020F0302020204030204" pitchFamily="34" charset="0"/>
              <a:buAutoNum type="alphaLcParenR" startAt="2"/>
            </a:pPr>
            <a:r>
              <a:rPr lang="en-US" altLang="en-US" sz="2100"/>
              <a:t>Proper sanitary arrangements, scavenging, removal and disposal of house refuse.</a:t>
            </a:r>
          </a:p>
          <a:p>
            <a:pPr marL="857250" lvl="1" indent="-457200" algn="just">
              <a:lnSpc>
                <a:spcPct val="110000"/>
              </a:lnSpc>
              <a:buFont typeface="Calibri Light" panose="020F0302020204030204" pitchFamily="34" charset="0"/>
              <a:buAutoNum type="alphaLcParenR" startAt="2"/>
            </a:pPr>
            <a:r>
              <a:rPr lang="en-US" altLang="en-US" sz="2100"/>
              <a:t>The construction of main, secondary, and residential roads, streets and bridges.</a:t>
            </a:r>
          </a:p>
          <a:p>
            <a:pPr marL="857250" lvl="1" indent="-457200" algn="just">
              <a:lnSpc>
                <a:spcPct val="110000"/>
              </a:lnSpc>
              <a:buFont typeface="Calibri Light" panose="020F0302020204030204" pitchFamily="34" charset="0"/>
              <a:buAutoNum type="alphaLcParenR" startAt="2"/>
            </a:pPr>
            <a:r>
              <a:rPr lang="en-US" altLang="en-US" sz="2100"/>
              <a:t>A railway system, tramways, or other means of communication.</a:t>
            </a:r>
          </a:p>
          <a:p>
            <a:pPr marL="857250" lvl="1" indent="-457200" algn="just">
              <a:lnSpc>
                <a:spcPct val="110000"/>
              </a:lnSpc>
              <a:buFont typeface="Calibri Light" panose="020F0302020204030204" pitchFamily="34" charset="0"/>
              <a:buAutoNum type="alphaLcParenR" startAt="2"/>
            </a:pPr>
            <a:r>
              <a:rPr lang="en-US" altLang="en-US" sz="2100"/>
              <a:t>Gas and electricity for lighting or power, and hydraulic or other forms of power.</a:t>
            </a:r>
          </a:p>
          <a:p>
            <a:pPr marL="857250" lvl="1" indent="-457200" algn="just">
              <a:lnSpc>
                <a:spcPct val="110000"/>
              </a:lnSpc>
              <a:buFont typeface="Calibri Light" panose="020F0302020204030204" pitchFamily="34" charset="0"/>
              <a:buAutoNum type="alphaLcParenR" startAt="2"/>
            </a:pPr>
            <a:r>
              <a:rPr lang="en-US" altLang="en-US" sz="2100"/>
              <a:t>The provision of parks recreation grounds, and open spaces.</a:t>
            </a:r>
          </a:p>
          <a:p>
            <a:pPr marL="857250" lvl="1" indent="-457200" algn="just">
              <a:lnSpc>
                <a:spcPct val="110000"/>
              </a:lnSpc>
              <a:buFont typeface="Calibri Light" panose="020F0302020204030204" pitchFamily="34" charset="0"/>
              <a:buAutoNum type="alphaLcParenR" startAt="2"/>
            </a:pPr>
            <a:r>
              <a:rPr lang="en-US" altLang="en-US" sz="2100"/>
              <a:t>Public, industrial, and residential buildings, the necessity for architectural and artistic treatment of the public and private buildings, parks, etc.</a:t>
            </a:r>
          </a:p>
          <a:p>
            <a:pPr algn="just"/>
            <a:endParaRPr lang="en-US" altLang="en-US" sz="2400"/>
          </a:p>
        </p:txBody>
      </p:sp>
      <p:sp>
        <p:nvSpPr>
          <p:cNvPr id="30724" name="Footer Placeholder 3">
            <a:extLst>
              <a:ext uri="{FF2B5EF4-FFF2-40B4-BE49-F238E27FC236}">
                <a16:creationId xmlns:a16="http://schemas.microsoft.com/office/drawing/2014/main" id="{AC5FCB5F-3FAC-401C-8AAC-D0BDFF30AA57}"/>
              </a:ext>
            </a:extLst>
          </p:cNvPr>
          <p:cNvSpPr>
            <a:spLocks noGrp="1" noChangeArrowheads="1"/>
          </p:cNvSpPr>
          <p:nvPr>
            <p:ph type="ftr" sz="quarter" idx="11"/>
          </p:nvPr>
        </p:nvSpPr>
        <p:spPr bwMode="auto">
          <a:xfrm>
            <a:off x="177800" y="6472238"/>
            <a:ext cx="7620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Siddiqa Amin </a:t>
            </a:r>
          </a:p>
        </p:txBody>
      </p:sp>
      <p:sp>
        <p:nvSpPr>
          <p:cNvPr id="30725" name="Slide Number Placeholder 4">
            <a:extLst>
              <a:ext uri="{FF2B5EF4-FFF2-40B4-BE49-F238E27FC236}">
                <a16:creationId xmlns:a16="http://schemas.microsoft.com/office/drawing/2014/main" id="{F9C9CB58-9001-4960-9E78-5F8CD12A66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E19365-B8E3-49D8-971F-DBC75502E572}" type="slidenum">
              <a:rPr lang="en-US" altLang="en-US"/>
              <a:pPr fontAlgn="base">
                <a:spcBef>
                  <a:spcPct val="0"/>
                </a:spcBef>
                <a:spcAft>
                  <a:spcPct val="0"/>
                </a:spcAft>
              </a:pPr>
              <a:t>6</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0</TotalTime>
  <Words>654</Words>
  <Application>Microsoft Office PowerPoint</Application>
  <PresentationFormat>Widescreen</PresentationFormat>
  <Paragraphs>62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Arial</vt:lpstr>
      <vt:lpstr>Calibri Light</vt:lpstr>
      <vt:lpstr>Celestial</vt:lpstr>
      <vt:lpstr>Subject: PLANNING OF NEW TOWN </vt:lpstr>
      <vt:lpstr>LECTURE NO.1  </vt:lpstr>
      <vt:lpstr>2) HISTORICAL DEVELOPMENT OF NEW TOWNS </vt:lpstr>
      <vt:lpstr>3)  IMPORTANCE OF NEW TOWN </vt:lpstr>
      <vt:lpstr> 4) ESSENTIALS OF A NEW TOWN </vt:lpstr>
      <vt:lpstr>Conti………….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2020-04-13T10:17:33Z</dcterms:created>
  <dcterms:modified xsi:type="dcterms:W3CDTF">2020-04-29T10:47:13Z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